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0" r:id="rId4"/>
    <p:sldId id="258" r:id="rId5"/>
    <p:sldId id="262" r:id="rId6"/>
    <p:sldId id="265" r:id="rId7"/>
    <p:sldId id="282" r:id="rId8"/>
    <p:sldId id="283" r:id="rId9"/>
    <p:sldId id="284" r:id="rId10"/>
    <p:sldId id="286" r:id="rId11"/>
    <p:sldId id="287" r:id="rId12"/>
    <p:sldId id="285" r:id="rId13"/>
    <p:sldId id="271" r:id="rId14"/>
    <p:sldId id="288" r:id="rId15"/>
    <p:sldId id="289" r:id="rId16"/>
    <p:sldId id="290" r:id="rId17"/>
    <p:sldId id="275" r:id="rId18"/>
    <p:sldId id="302" r:id="rId19"/>
    <p:sldId id="303" r:id="rId20"/>
    <p:sldId id="304" r:id="rId21"/>
    <p:sldId id="305" r:id="rId22"/>
    <p:sldId id="279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259" r:id="rId3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A197"/>
    <a:srgbClr val="1BA55D"/>
    <a:srgbClr val="E63A37"/>
    <a:srgbClr val="EE821C"/>
    <a:srgbClr val="B82230"/>
    <a:srgbClr val="FDCB13"/>
    <a:srgbClr val="FBF9FD"/>
    <a:srgbClr val="F4F2F5"/>
    <a:srgbClr val="EFEEF1"/>
    <a:srgbClr val="DF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1"/>
    <p:restoredTop sz="94706"/>
  </p:normalViewPr>
  <p:slideViewPr>
    <p:cSldViewPr snapToGrid="0" snapToObjects="1" showGuides="1">
      <p:cViewPr varScale="1">
        <p:scale>
          <a:sx n="123" d="100"/>
          <a:sy n="123" d="100"/>
        </p:scale>
        <p:origin x="108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A729D-D7EF-2C4D-9648-822DEFCD332A}" type="datetimeFigureOut">
              <a:rPr kumimoji="1" lang="ko-Kore-KR" altLang="en-US" smtClean="0"/>
              <a:t>10/17/2022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F9EB8-4755-AA4E-86B2-CA6A6FC53E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3345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F9EB8-4755-AA4E-86B2-CA6A6FC53EDF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97709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F9EB8-4755-AA4E-86B2-CA6A6FC53EDF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40129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F9EB8-4755-AA4E-86B2-CA6A6FC53EDF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3080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F9EB8-4755-AA4E-86B2-CA6A6FC53EDF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9719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F9EB8-4755-AA4E-86B2-CA6A6FC53EDF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6641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F9EB8-4755-AA4E-86B2-CA6A6FC53EDF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7105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F9EB8-4755-AA4E-86B2-CA6A6FC53EDF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4650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F9EB8-4755-AA4E-86B2-CA6A6FC53EDF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92759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12E4C-808E-7E45-8436-11DA7FFA14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E04416-9296-844F-B1B1-9A54655D6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963B0B-914B-A249-9A20-FD14939F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B7DC-8D70-9340-BB50-BE7B333447AC}" type="datetimeFigureOut">
              <a:rPr kumimoji="1" lang="ko-Kore-KR" altLang="en-US" smtClean="0"/>
              <a:t>10/17/2022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D9F09B-847D-8347-A9C6-62C3C713B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75BC3C-FF86-DA4B-B88C-852FFE46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DBEBC-E3AA-9647-8C24-98FED1F4C5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2518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95697-48D7-7945-BD1F-7B875BC6A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2A2F8B-80C1-3146-BFBA-02FEB2EA1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E71DA8-7268-1446-A941-1EA75500D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B7DC-8D70-9340-BB50-BE7B333447AC}" type="datetimeFigureOut">
              <a:rPr kumimoji="1" lang="ko-Kore-KR" altLang="en-US" smtClean="0"/>
              <a:t>10/17/2022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572297-6909-DE4D-AC87-4D59DC0D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1C0E0D-3513-9940-A812-F86AA651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DBEBC-E3AA-9647-8C24-98FED1F4C5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9247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9C0626-5BF5-B847-8BCF-4AB9011983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0660D4-D49E-B149-A659-B18018204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331C64-C050-154F-A9D6-FED508D38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B7DC-8D70-9340-BB50-BE7B333447AC}" type="datetimeFigureOut">
              <a:rPr kumimoji="1" lang="ko-Kore-KR" altLang="en-US" smtClean="0"/>
              <a:t>10/17/2022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9AFDC5-AEB6-B44E-87DB-0120D6DE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21B63F-E844-DD40-82D0-BC3B3E0C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DBEBC-E3AA-9647-8C24-98FED1F4C5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017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EB7B2-EC4D-A444-8238-C0936642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523C7C-0690-3847-ACEF-2CB579A3E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013E9-8C7F-CF4E-A95F-AD79D8A96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B7DC-8D70-9340-BB50-BE7B333447AC}" type="datetimeFigureOut">
              <a:rPr kumimoji="1" lang="ko-Kore-KR" altLang="en-US" smtClean="0"/>
              <a:t>10/17/2022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417714-BE47-454E-B3EC-AFFE4AA6E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2EC18C-55D4-C046-8395-C5FEE1AFC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DBEBC-E3AA-9647-8C24-98FED1F4C5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9618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84EB3-E1C7-F144-8DA5-F0F8B62EA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0507BC-2058-DC4A-AF20-C45CD34C4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A2A166-F541-7A47-90AA-403CB9E9D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B7DC-8D70-9340-BB50-BE7B333447AC}" type="datetimeFigureOut">
              <a:rPr kumimoji="1" lang="ko-Kore-KR" altLang="en-US" smtClean="0"/>
              <a:t>10/17/2022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29B811-6FAC-C146-A6D8-2C53ECE7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8F1F41-A294-6F4E-A5E6-9CB5C66EC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DBEBC-E3AA-9647-8C24-98FED1F4C5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4358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38164-EC98-9A4F-8EAC-849DA184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B09F1B-BF6C-5548-9961-5538DFF81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E56493-2FBF-844F-8FC4-E4442CFAC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D65E4F-58C8-344A-B350-1E79CA14F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B7DC-8D70-9340-BB50-BE7B333447AC}" type="datetimeFigureOut">
              <a:rPr kumimoji="1" lang="ko-Kore-KR" altLang="en-US" smtClean="0"/>
              <a:t>10/17/2022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C89522-B64D-1C4D-9454-A251F9463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6F1FC8-2FD0-5C4F-A882-ED005C317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DBEBC-E3AA-9647-8C24-98FED1F4C5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5312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4EE49-B48E-F549-B383-F297A6560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E8CF81-1494-8946-96EB-BDBE12C6D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BCD2FE-228B-FF48-BB6C-FEE916656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E94ECC-F730-8947-999C-6C4C0E756B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5A27B78-4865-564E-98B5-10236E65AE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EF6096-EBE0-EA4E-97A5-9AC9EA1BC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B7DC-8D70-9340-BB50-BE7B333447AC}" type="datetimeFigureOut">
              <a:rPr kumimoji="1" lang="ko-Kore-KR" altLang="en-US" smtClean="0"/>
              <a:t>10/17/2022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5990E0-F9F8-2947-8E86-0201F989A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40B107-D75C-BF42-96F1-AFABBA0EF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DBEBC-E3AA-9647-8C24-98FED1F4C5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5674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60596-820E-2C40-A6C7-BF87DC76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89BA90-F1BA-2C4C-877B-B78025F8E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B7DC-8D70-9340-BB50-BE7B333447AC}" type="datetimeFigureOut">
              <a:rPr kumimoji="1" lang="ko-Kore-KR" altLang="en-US" smtClean="0"/>
              <a:t>10/17/2022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D098B3-65F0-E04B-8A97-BCA4D7B55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D7E8B6-4DA9-A14B-BB4B-034B1898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DBEBC-E3AA-9647-8C24-98FED1F4C5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6575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389DD9-E1AF-9043-B1B6-4D87C5F60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B7DC-8D70-9340-BB50-BE7B333447AC}" type="datetimeFigureOut">
              <a:rPr kumimoji="1" lang="ko-Kore-KR" altLang="en-US" smtClean="0"/>
              <a:t>10/17/2022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325EFC-AFA3-9040-BC98-B60973DBF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20CE8A-8A8D-8942-BED0-4F091D5C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DBEBC-E3AA-9647-8C24-98FED1F4C5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2437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24901-A667-694D-90A3-28900F49B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8CD7E4-CCC1-B248-B73B-06BDDC125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61055A-51D5-0246-A51E-CE0F44BA0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AD6EA1-FDE4-AD49-B49F-020ED9906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B7DC-8D70-9340-BB50-BE7B333447AC}" type="datetimeFigureOut">
              <a:rPr kumimoji="1" lang="ko-Kore-KR" altLang="en-US" smtClean="0"/>
              <a:t>10/17/2022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380F24-2828-A54E-9B8C-21A4C1270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42F484-2AD6-9946-B3A1-3455E944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DBEBC-E3AA-9647-8C24-98FED1F4C5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6581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89B72-2F84-E441-A1FF-19C21509F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D81C1A-425C-FD4D-B169-DE882FEBFC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36D8B8-945F-314B-8E02-0CB545B71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D674F2-D00A-5A47-8654-5F4A6FA6B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B7DC-8D70-9340-BB50-BE7B333447AC}" type="datetimeFigureOut">
              <a:rPr kumimoji="1" lang="ko-Kore-KR" altLang="en-US" smtClean="0"/>
              <a:t>10/17/2022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98C57A-0720-884F-A922-5E251B757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7CD66D-DF99-2B46-A4BA-EE1EC908D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DBEBC-E3AA-9647-8C24-98FED1F4C5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8114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8972B6-4DD8-D14F-A25E-DA8064CEC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6CB79D-1EF7-C646-AA2E-5E06F27D9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3E8D69-D892-2F4D-B319-959C3DA120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5B7DC-8D70-9340-BB50-BE7B333447AC}" type="datetimeFigureOut">
              <a:rPr kumimoji="1" lang="ko-Kore-KR" altLang="en-US" smtClean="0"/>
              <a:t>10/17/2022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5D4210-79DA-984F-B512-29DA76C5E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0A31D-ED86-F944-BFFF-DAC1CB91D2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DBEBC-E3AA-9647-8C24-98FED1F4C5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394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67FEC25C-E09D-5A48-96AD-E12617543DAE}"/>
              </a:ext>
            </a:extLst>
          </p:cNvPr>
          <p:cNvSpPr/>
          <p:nvPr/>
        </p:nvSpPr>
        <p:spPr>
          <a:xfrm>
            <a:off x="3137161" y="1888236"/>
            <a:ext cx="5934456" cy="3081528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585FB9-F2C0-1B4A-96C1-43DE07204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4290" y="2548526"/>
            <a:ext cx="5623420" cy="1609521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ko-KR" altLang="en-US" sz="4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대길부산의전</a:t>
            </a:r>
            <a:r>
              <a:rPr kumimoji="1" lang="en-US" altLang="ko-KR" sz="4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/>
            </a:r>
            <a:br>
              <a:rPr kumimoji="1" lang="en-US" altLang="ko-KR" sz="4400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kumimoji="1" lang="ko-KR" altLang="en-US" sz="44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관리자</a:t>
            </a:r>
            <a:r>
              <a:rPr kumimoji="1" lang="ko-KR" altLang="en-US" sz="4400" b="1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 사용 안내서</a:t>
            </a:r>
            <a:endParaRPr kumimoji="1" lang="ko-Kore-KR" altLang="en-US" sz="44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4A75EB-F2B4-E34C-8FD7-2BBFA9E29CDE}"/>
              </a:ext>
            </a:extLst>
          </p:cNvPr>
          <p:cNvSpPr txBox="1"/>
          <p:nvPr/>
        </p:nvSpPr>
        <p:spPr>
          <a:xfrm>
            <a:off x="4950975" y="4000404"/>
            <a:ext cx="1741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      </a:t>
            </a:r>
            <a:r>
              <a:rPr lang="en-US" altLang="ko-KR" sz="1400" dirty="0" err="1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Daegil</a:t>
            </a:r>
            <a:r>
              <a:rPr lang="en-US" altLang="ko-KR" sz="1400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Manual</a:t>
            </a:r>
            <a:endParaRPr kumimoji="1" lang="ko-Kore-KR" altLang="en-US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801" y="387709"/>
            <a:ext cx="1343212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2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24" y="943836"/>
            <a:ext cx="7785998" cy="418508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868D9A9-1D20-2B44-9365-964BBE05FB2E}"/>
              </a:ext>
            </a:extLst>
          </p:cNvPr>
          <p:cNvSpPr txBox="1">
            <a:spLocks/>
          </p:cNvSpPr>
          <p:nvPr/>
        </p:nvSpPr>
        <p:spPr>
          <a:xfrm>
            <a:off x="820202" y="349899"/>
            <a:ext cx="3564768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2000" dirty="0" err="1" smtClean="0"/>
              <a:t>메인관리</a:t>
            </a:r>
            <a:r>
              <a:rPr kumimoji="1" lang="en-US" altLang="ko-KR" sz="2000" dirty="0" smtClean="0"/>
              <a:t>-</a:t>
            </a:r>
            <a:r>
              <a:rPr kumimoji="1" lang="ko-KR" altLang="en-US" sz="2000" dirty="0" smtClean="0"/>
              <a:t>유튜브</a:t>
            </a:r>
            <a:endParaRPr kumimoji="1" lang="ko-Kore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B1BD23F-85F4-6D4E-9EA4-28CCADB9CB57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22931" y="829363"/>
            <a:ext cx="11290895" cy="11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AD000D-7318-2B4A-89B5-AF5F963B24C7}"/>
              </a:ext>
            </a:extLst>
          </p:cNvPr>
          <p:cNvGrpSpPr/>
          <p:nvPr/>
        </p:nvGrpSpPr>
        <p:grpSpPr>
          <a:xfrm>
            <a:off x="9546671" y="716039"/>
            <a:ext cx="2167155" cy="114469"/>
            <a:chOff x="9672506" y="257620"/>
            <a:chExt cx="2167155" cy="480610"/>
          </a:xfrm>
        </p:grpSpPr>
        <p:sp>
          <p:nvSpPr>
            <p:cNvPr id="13" name="직사각형 4">
              <a:extLst>
                <a:ext uri="{FF2B5EF4-FFF2-40B4-BE49-F238E27FC236}">
                  <a16:creationId xmlns:a16="http://schemas.microsoft.com/office/drawing/2014/main" id="{70F1BB4B-9ABC-1842-87A8-2880076A3229}"/>
                </a:ext>
              </a:extLst>
            </p:cNvPr>
            <p:cNvSpPr/>
            <p:nvPr/>
          </p:nvSpPr>
          <p:spPr>
            <a:xfrm>
              <a:off x="9672506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63A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  <p:sp>
          <p:nvSpPr>
            <p:cNvPr id="12" name="직사각형 4">
              <a:extLst>
                <a:ext uri="{FF2B5EF4-FFF2-40B4-BE49-F238E27FC236}">
                  <a16:creationId xmlns:a16="http://schemas.microsoft.com/office/drawing/2014/main" id="{84D336A2-3D49-4045-BA15-E35A82635C97}"/>
                </a:ext>
              </a:extLst>
            </p:cNvPr>
            <p:cNvSpPr/>
            <p:nvPr/>
          </p:nvSpPr>
          <p:spPr>
            <a:xfrm>
              <a:off x="1005001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B82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11" name="직사각형 4">
              <a:extLst>
                <a:ext uri="{FF2B5EF4-FFF2-40B4-BE49-F238E27FC236}">
                  <a16:creationId xmlns:a16="http://schemas.microsoft.com/office/drawing/2014/main" id="{914CB1A0-E101-604D-BCA5-E8927C27B15F}"/>
                </a:ext>
              </a:extLst>
            </p:cNvPr>
            <p:cNvSpPr/>
            <p:nvPr/>
          </p:nvSpPr>
          <p:spPr>
            <a:xfrm>
              <a:off x="10360404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E82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15C9D4-2B70-064D-A020-0D8757082D2F}"/>
                </a:ext>
              </a:extLst>
            </p:cNvPr>
            <p:cNvSpPr/>
            <p:nvPr/>
          </p:nvSpPr>
          <p:spPr>
            <a:xfrm>
              <a:off x="1063724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FDCB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A2BCF5-EA69-5A4E-A7E1-C300FC312D4F}"/>
              </a:ext>
            </a:extLst>
          </p:cNvPr>
          <p:cNvSpPr txBox="1"/>
          <p:nvPr/>
        </p:nvSpPr>
        <p:spPr>
          <a:xfrm>
            <a:off x="11680270" y="633368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7</a:t>
            </a:r>
            <a:endParaRPr kumimoji="1" lang="ko-Kore-KR" altLang="en-US" sz="12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76E87AC-C467-B84D-9249-74EB414D7C09}"/>
              </a:ext>
            </a:extLst>
          </p:cNvPr>
          <p:cNvSpPr txBox="1">
            <a:spLocks/>
          </p:cNvSpPr>
          <p:nvPr/>
        </p:nvSpPr>
        <p:spPr>
          <a:xfrm>
            <a:off x="3300384" y="392490"/>
            <a:ext cx="1716233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kumimoji="1" lang="ko-Kore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CE147C-4AC2-4CC9-B1B7-E611A1BF90C0}"/>
              </a:ext>
            </a:extLst>
          </p:cNvPr>
          <p:cNvSpPr/>
          <p:nvPr/>
        </p:nvSpPr>
        <p:spPr>
          <a:xfrm>
            <a:off x="358923" y="943835"/>
            <a:ext cx="7785999" cy="4199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4994645" y="4225262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50C732-AEE6-4F8F-B7B1-81353EC16515}"/>
              </a:ext>
            </a:extLst>
          </p:cNvPr>
          <p:cNvSpPr/>
          <p:nvPr/>
        </p:nvSpPr>
        <p:spPr>
          <a:xfrm>
            <a:off x="8257592" y="943835"/>
            <a:ext cx="3456234" cy="419904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유튜브 사이트에 접속해 공유 버튼을 누릅니다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퍼가기 버튼을 누릅니다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5129939" y="4527748"/>
            <a:ext cx="340963" cy="2224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3167555" y="2882685"/>
            <a:ext cx="474545" cy="247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3029797" y="2580199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2" y="277644"/>
            <a:ext cx="51442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6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22" y="943835"/>
            <a:ext cx="7785999" cy="419904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868D9A9-1D20-2B44-9365-964BBE05FB2E}"/>
              </a:ext>
            </a:extLst>
          </p:cNvPr>
          <p:cNvSpPr txBox="1">
            <a:spLocks/>
          </p:cNvSpPr>
          <p:nvPr/>
        </p:nvSpPr>
        <p:spPr>
          <a:xfrm>
            <a:off x="820202" y="349899"/>
            <a:ext cx="3564768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2000" dirty="0" err="1" smtClean="0"/>
              <a:t>메인관리</a:t>
            </a:r>
            <a:r>
              <a:rPr kumimoji="1" lang="en-US" altLang="ko-KR" sz="2000" dirty="0" smtClean="0"/>
              <a:t>-</a:t>
            </a:r>
            <a:r>
              <a:rPr kumimoji="1" lang="ko-KR" altLang="en-US" sz="2000" dirty="0" smtClean="0"/>
              <a:t>유튜브</a:t>
            </a:r>
            <a:endParaRPr kumimoji="1" lang="ko-Kore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B1BD23F-85F4-6D4E-9EA4-28CCADB9CB57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22931" y="829363"/>
            <a:ext cx="11290895" cy="11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AD000D-7318-2B4A-89B5-AF5F963B24C7}"/>
              </a:ext>
            </a:extLst>
          </p:cNvPr>
          <p:cNvGrpSpPr/>
          <p:nvPr/>
        </p:nvGrpSpPr>
        <p:grpSpPr>
          <a:xfrm>
            <a:off x="9546671" y="716039"/>
            <a:ext cx="2167155" cy="114469"/>
            <a:chOff x="9672506" y="257620"/>
            <a:chExt cx="2167155" cy="480610"/>
          </a:xfrm>
        </p:grpSpPr>
        <p:sp>
          <p:nvSpPr>
            <p:cNvPr id="13" name="직사각형 4">
              <a:extLst>
                <a:ext uri="{FF2B5EF4-FFF2-40B4-BE49-F238E27FC236}">
                  <a16:creationId xmlns:a16="http://schemas.microsoft.com/office/drawing/2014/main" id="{70F1BB4B-9ABC-1842-87A8-2880076A3229}"/>
                </a:ext>
              </a:extLst>
            </p:cNvPr>
            <p:cNvSpPr/>
            <p:nvPr/>
          </p:nvSpPr>
          <p:spPr>
            <a:xfrm>
              <a:off x="9672506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63A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  <p:sp>
          <p:nvSpPr>
            <p:cNvPr id="12" name="직사각형 4">
              <a:extLst>
                <a:ext uri="{FF2B5EF4-FFF2-40B4-BE49-F238E27FC236}">
                  <a16:creationId xmlns:a16="http://schemas.microsoft.com/office/drawing/2014/main" id="{84D336A2-3D49-4045-BA15-E35A82635C97}"/>
                </a:ext>
              </a:extLst>
            </p:cNvPr>
            <p:cNvSpPr/>
            <p:nvPr/>
          </p:nvSpPr>
          <p:spPr>
            <a:xfrm>
              <a:off x="1005001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B82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11" name="직사각형 4">
              <a:extLst>
                <a:ext uri="{FF2B5EF4-FFF2-40B4-BE49-F238E27FC236}">
                  <a16:creationId xmlns:a16="http://schemas.microsoft.com/office/drawing/2014/main" id="{914CB1A0-E101-604D-BCA5-E8927C27B15F}"/>
                </a:ext>
              </a:extLst>
            </p:cNvPr>
            <p:cNvSpPr/>
            <p:nvPr/>
          </p:nvSpPr>
          <p:spPr>
            <a:xfrm>
              <a:off x="10360404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E82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15C9D4-2B70-064D-A020-0D8757082D2F}"/>
                </a:ext>
              </a:extLst>
            </p:cNvPr>
            <p:cNvSpPr/>
            <p:nvPr/>
          </p:nvSpPr>
          <p:spPr>
            <a:xfrm>
              <a:off x="1063724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FDCB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A2BCF5-EA69-5A4E-A7E1-C300FC312D4F}"/>
              </a:ext>
            </a:extLst>
          </p:cNvPr>
          <p:cNvSpPr txBox="1"/>
          <p:nvPr/>
        </p:nvSpPr>
        <p:spPr>
          <a:xfrm>
            <a:off x="11680270" y="633368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8</a:t>
            </a:r>
            <a:endParaRPr kumimoji="1" lang="ko-Kore-KR" altLang="en-US" sz="12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76E87AC-C467-B84D-9249-74EB414D7C09}"/>
              </a:ext>
            </a:extLst>
          </p:cNvPr>
          <p:cNvSpPr txBox="1">
            <a:spLocks/>
          </p:cNvSpPr>
          <p:nvPr/>
        </p:nvSpPr>
        <p:spPr>
          <a:xfrm>
            <a:off x="3300384" y="392490"/>
            <a:ext cx="1716233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kumimoji="1" lang="ko-Kore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CE147C-4AC2-4CC9-B1B7-E611A1BF90C0}"/>
              </a:ext>
            </a:extLst>
          </p:cNvPr>
          <p:cNvSpPr/>
          <p:nvPr/>
        </p:nvSpPr>
        <p:spPr>
          <a:xfrm>
            <a:off x="358923" y="943835"/>
            <a:ext cx="7785999" cy="4199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4850529" y="2580199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50C732-AEE6-4F8F-B7B1-81353EC16515}"/>
              </a:ext>
            </a:extLst>
          </p:cNvPr>
          <p:cNvSpPr/>
          <p:nvPr/>
        </p:nvSpPr>
        <p:spPr>
          <a:xfrm>
            <a:off x="8257592" y="943835"/>
            <a:ext cx="3456234" cy="419904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링크를 복사합니다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5349875" y="2814759"/>
            <a:ext cx="10064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162550" y="2913184"/>
            <a:ext cx="4222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2" y="277644"/>
            <a:ext cx="51442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1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22" y="943835"/>
            <a:ext cx="7785999" cy="418707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868D9A9-1D20-2B44-9365-964BBE05FB2E}"/>
              </a:ext>
            </a:extLst>
          </p:cNvPr>
          <p:cNvSpPr txBox="1">
            <a:spLocks/>
          </p:cNvSpPr>
          <p:nvPr/>
        </p:nvSpPr>
        <p:spPr>
          <a:xfrm>
            <a:off x="820202" y="349899"/>
            <a:ext cx="3564768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2000" dirty="0" err="1" smtClean="0"/>
              <a:t>메인관리</a:t>
            </a:r>
            <a:r>
              <a:rPr kumimoji="1" lang="en-US" altLang="ko-KR" sz="2000" dirty="0" smtClean="0"/>
              <a:t>-</a:t>
            </a:r>
            <a:r>
              <a:rPr kumimoji="1" lang="ko-KR" altLang="en-US" sz="2000" dirty="0" smtClean="0"/>
              <a:t>유튜브</a:t>
            </a:r>
            <a:endParaRPr kumimoji="1" lang="ko-Kore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B1BD23F-85F4-6D4E-9EA4-28CCADB9CB57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22931" y="829363"/>
            <a:ext cx="11290895" cy="11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AD000D-7318-2B4A-89B5-AF5F963B24C7}"/>
              </a:ext>
            </a:extLst>
          </p:cNvPr>
          <p:cNvGrpSpPr/>
          <p:nvPr/>
        </p:nvGrpSpPr>
        <p:grpSpPr>
          <a:xfrm>
            <a:off x="9546671" y="716039"/>
            <a:ext cx="2167155" cy="114469"/>
            <a:chOff x="9672506" y="257620"/>
            <a:chExt cx="2167155" cy="480610"/>
          </a:xfrm>
        </p:grpSpPr>
        <p:sp>
          <p:nvSpPr>
            <p:cNvPr id="13" name="직사각형 4">
              <a:extLst>
                <a:ext uri="{FF2B5EF4-FFF2-40B4-BE49-F238E27FC236}">
                  <a16:creationId xmlns:a16="http://schemas.microsoft.com/office/drawing/2014/main" id="{70F1BB4B-9ABC-1842-87A8-2880076A3229}"/>
                </a:ext>
              </a:extLst>
            </p:cNvPr>
            <p:cNvSpPr/>
            <p:nvPr/>
          </p:nvSpPr>
          <p:spPr>
            <a:xfrm>
              <a:off x="9672506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63A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  <p:sp>
          <p:nvSpPr>
            <p:cNvPr id="12" name="직사각형 4">
              <a:extLst>
                <a:ext uri="{FF2B5EF4-FFF2-40B4-BE49-F238E27FC236}">
                  <a16:creationId xmlns:a16="http://schemas.microsoft.com/office/drawing/2014/main" id="{84D336A2-3D49-4045-BA15-E35A82635C97}"/>
                </a:ext>
              </a:extLst>
            </p:cNvPr>
            <p:cNvSpPr/>
            <p:nvPr/>
          </p:nvSpPr>
          <p:spPr>
            <a:xfrm>
              <a:off x="1005001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B82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11" name="직사각형 4">
              <a:extLst>
                <a:ext uri="{FF2B5EF4-FFF2-40B4-BE49-F238E27FC236}">
                  <a16:creationId xmlns:a16="http://schemas.microsoft.com/office/drawing/2014/main" id="{914CB1A0-E101-604D-BCA5-E8927C27B15F}"/>
                </a:ext>
              </a:extLst>
            </p:cNvPr>
            <p:cNvSpPr/>
            <p:nvPr/>
          </p:nvSpPr>
          <p:spPr>
            <a:xfrm>
              <a:off x="10360404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E82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15C9D4-2B70-064D-A020-0D8757082D2F}"/>
                </a:ext>
              </a:extLst>
            </p:cNvPr>
            <p:cNvSpPr/>
            <p:nvPr/>
          </p:nvSpPr>
          <p:spPr>
            <a:xfrm>
              <a:off x="1063724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FDCB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A2BCF5-EA69-5A4E-A7E1-C300FC312D4F}"/>
              </a:ext>
            </a:extLst>
          </p:cNvPr>
          <p:cNvSpPr txBox="1"/>
          <p:nvPr/>
        </p:nvSpPr>
        <p:spPr>
          <a:xfrm>
            <a:off x="11680270" y="633368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9</a:t>
            </a:r>
            <a:endParaRPr kumimoji="1" lang="ko-Kore-KR" altLang="en-US" sz="12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76E87AC-C467-B84D-9249-74EB414D7C09}"/>
              </a:ext>
            </a:extLst>
          </p:cNvPr>
          <p:cNvSpPr txBox="1">
            <a:spLocks/>
          </p:cNvSpPr>
          <p:nvPr/>
        </p:nvSpPr>
        <p:spPr>
          <a:xfrm>
            <a:off x="3300384" y="392490"/>
            <a:ext cx="1716233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kumimoji="1" lang="ko-Kore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CE147C-4AC2-4CC9-B1B7-E611A1BF90C0}"/>
              </a:ext>
            </a:extLst>
          </p:cNvPr>
          <p:cNvSpPr/>
          <p:nvPr/>
        </p:nvSpPr>
        <p:spPr>
          <a:xfrm>
            <a:off x="358923" y="943835"/>
            <a:ext cx="7785999" cy="4199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3167555" y="2030435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50C732-AEE6-4F8F-B7B1-81353EC16515}"/>
              </a:ext>
            </a:extLst>
          </p:cNvPr>
          <p:cNvSpPr/>
          <p:nvPr/>
        </p:nvSpPr>
        <p:spPr>
          <a:xfrm>
            <a:off x="8257592" y="943835"/>
            <a:ext cx="3456234" cy="419904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복사한 링크를 붙여 넣습니다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적용 버튼을 누릅니다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3359183" y="2264995"/>
            <a:ext cx="2816891" cy="408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5618136" y="2264995"/>
            <a:ext cx="557938" cy="408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5761811" y="2030435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2" y="277644"/>
            <a:ext cx="51442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7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957161-C298-FF4B-8CE3-7BDBC463AFD7}"/>
              </a:ext>
            </a:extLst>
          </p:cNvPr>
          <p:cNvSpPr/>
          <p:nvPr/>
        </p:nvSpPr>
        <p:spPr>
          <a:xfrm rot="2700000">
            <a:off x="4898789" y="2134337"/>
            <a:ext cx="2411199" cy="2411199"/>
          </a:xfrm>
          <a:prstGeom prst="rect">
            <a:avLst/>
          </a:prstGeom>
          <a:solidFill>
            <a:schemeClr val="bg1">
              <a:lumMod val="85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585FB9-F2C0-1B4A-96C1-43DE07204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2679" y="2708401"/>
            <a:ext cx="5623420" cy="740663"/>
          </a:xfrm>
        </p:spPr>
        <p:txBody>
          <a:bodyPr anchor="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4800" b="1" dirty="0">
                <a:solidFill>
                  <a:srgbClr val="EE821C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03.</a:t>
            </a:r>
            <a:endParaRPr kumimoji="1" lang="ko-Kore-KR" altLang="en-US" sz="4800" dirty="0">
              <a:solidFill>
                <a:srgbClr val="EE821C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D1B824-A8D7-984A-9895-C1B740939612}"/>
              </a:ext>
            </a:extLst>
          </p:cNvPr>
          <p:cNvSpPr/>
          <p:nvPr/>
        </p:nvSpPr>
        <p:spPr>
          <a:xfrm>
            <a:off x="5278682" y="3449064"/>
            <a:ext cx="165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상담신청 관리</a:t>
            </a:r>
            <a:endParaRPr lang="ko-Kore-KR" altLang="en-US" dirty="0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0CB7A579-7B5E-0E41-AB8A-7F07686D0DF0}"/>
              </a:ext>
            </a:extLst>
          </p:cNvPr>
          <p:cNvCxnSpPr>
            <a:cxnSpLocks/>
          </p:cNvCxnSpPr>
          <p:nvPr/>
        </p:nvCxnSpPr>
        <p:spPr>
          <a:xfrm flipV="1">
            <a:off x="6096000" y="3483061"/>
            <a:ext cx="1841747" cy="156185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1F0DD311-6597-7548-9D0F-8170BB7CA304}"/>
              </a:ext>
            </a:extLst>
          </p:cNvPr>
          <p:cNvCxnSpPr>
            <a:cxnSpLocks/>
          </p:cNvCxnSpPr>
          <p:nvPr/>
        </p:nvCxnSpPr>
        <p:spPr>
          <a:xfrm flipV="1">
            <a:off x="4262642" y="1634962"/>
            <a:ext cx="1841747" cy="156185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75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23" y="943835"/>
            <a:ext cx="7785999" cy="416906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868D9A9-1D20-2B44-9365-964BBE05FB2E}"/>
              </a:ext>
            </a:extLst>
          </p:cNvPr>
          <p:cNvSpPr txBox="1">
            <a:spLocks/>
          </p:cNvSpPr>
          <p:nvPr/>
        </p:nvSpPr>
        <p:spPr>
          <a:xfrm>
            <a:off x="820202" y="349899"/>
            <a:ext cx="3564768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2000" dirty="0" smtClean="0"/>
              <a:t>상담신청현황</a:t>
            </a:r>
            <a:endParaRPr kumimoji="1" lang="ko-Kore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B1BD23F-85F4-6D4E-9EA4-28CCADB9CB57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22931" y="829363"/>
            <a:ext cx="11290895" cy="11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AD000D-7318-2B4A-89B5-AF5F963B24C7}"/>
              </a:ext>
            </a:extLst>
          </p:cNvPr>
          <p:cNvGrpSpPr/>
          <p:nvPr/>
        </p:nvGrpSpPr>
        <p:grpSpPr>
          <a:xfrm>
            <a:off x="9546671" y="716039"/>
            <a:ext cx="2167155" cy="114469"/>
            <a:chOff x="9672506" y="257620"/>
            <a:chExt cx="2167155" cy="480610"/>
          </a:xfrm>
        </p:grpSpPr>
        <p:sp>
          <p:nvSpPr>
            <p:cNvPr id="13" name="직사각형 4">
              <a:extLst>
                <a:ext uri="{FF2B5EF4-FFF2-40B4-BE49-F238E27FC236}">
                  <a16:creationId xmlns:a16="http://schemas.microsoft.com/office/drawing/2014/main" id="{70F1BB4B-9ABC-1842-87A8-2880076A3229}"/>
                </a:ext>
              </a:extLst>
            </p:cNvPr>
            <p:cNvSpPr/>
            <p:nvPr/>
          </p:nvSpPr>
          <p:spPr>
            <a:xfrm>
              <a:off x="9672506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63A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  <p:sp>
          <p:nvSpPr>
            <p:cNvPr id="12" name="직사각형 4">
              <a:extLst>
                <a:ext uri="{FF2B5EF4-FFF2-40B4-BE49-F238E27FC236}">
                  <a16:creationId xmlns:a16="http://schemas.microsoft.com/office/drawing/2014/main" id="{84D336A2-3D49-4045-BA15-E35A82635C97}"/>
                </a:ext>
              </a:extLst>
            </p:cNvPr>
            <p:cNvSpPr/>
            <p:nvPr/>
          </p:nvSpPr>
          <p:spPr>
            <a:xfrm>
              <a:off x="1005001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B82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11" name="직사각형 4">
              <a:extLst>
                <a:ext uri="{FF2B5EF4-FFF2-40B4-BE49-F238E27FC236}">
                  <a16:creationId xmlns:a16="http://schemas.microsoft.com/office/drawing/2014/main" id="{914CB1A0-E101-604D-BCA5-E8927C27B15F}"/>
                </a:ext>
              </a:extLst>
            </p:cNvPr>
            <p:cNvSpPr/>
            <p:nvPr/>
          </p:nvSpPr>
          <p:spPr>
            <a:xfrm>
              <a:off x="10360404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E82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15C9D4-2B70-064D-A020-0D8757082D2F}"/>
                </a:ext>
              </a:extLst>
            </p:cNvPr>
            <p:cNvSpPr/>
            <p:nvPr/>
          </p:nvSpPr>
          <p:spPr>
            <a:xfrm>
              <a:off x="1063724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FDCB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A2BCF5-EA69-5A4E-A7E1-C300FC312D4F}"/>
              </a:ext>
            </a:extLst>
          </p:cNvPr>
          <p:cNvSpPr txBox="1"/>
          <p:nvPr/>
        </p:nvSpPr>
        <p:spPr>
          <a:xfrm>
            <a:off x="11680270" y="633368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 smtClean="0"/>
              <a:t>10</a:t>
            </a:r>
            <a:endParaRPr kumimoji="1" lang="ko-Kore-KR" altLang="en-US" sz="12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76E87AC-C467-B84D-9249-74EB414D7C09}"/>
              </a:ext>
            </a:extLst>
          </p:cNvPr>
          <p:cNvSpPr txBox="1">
            <a:spLocks/>
          </p:cNvSpPr>
          <p:nvPr/>
        </p:nvSpPr>
        <p:spPr>
          <a:xfrm>
            <a:off x="3300384" y="392490"/>
            <a:ext cx="1716233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kumimoji="1" lang="ko-Kore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CE147C-4AC2-4CC9-B1B7-E611A1BF90C0}"/>
              </a:ext>
            </a:extLst>
          </p:cNvPr>
          <p:cNvSpPr/>
          <p:nvPr/>
        </p:nvSpPr>
        <p:spPr>
          <a:xfrm>
            <a:off x="358923" y="943835"/>
            <a:ext cx="7785999" cy="4199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1611824" y="2030435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50C732-AEE6-4F8F-B7B1-81353EC16515}"/>
              </a:ext>
            </a:extLst>
          </p:cNvPr>
          <p:cNvSpPr/>
          <p:nvPr/>
        </p:nvSpPr>
        <p:spPr>
          <a:xfrm>
            <a:off x="8257592" y="943835"/>
            <a:ext cx="3456234" cy="419904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200" dirty="0" err="1" smtClean="0">
                <a:solidFill>
                  <a:schemeClr val="tx1"/>
                </a:solidFill>
              </a:rPr>
              <a:t>신청일별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미완료건을</a:t>
            </a:r>
            <a:r>
              <a:rPr lang="ko-KR" altLang="en-US" sz="1200" dirty="0" smtClean="0">
                <a:solidFill>
                  <a:schemeClr val="tx1"/>
                </a:solidFill>
              </a:rPr>
              <a:t> 불러오는 버튼입니다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삭제하기 버튼입니다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완료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미완료 버튼입니다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1611824" y="2274987"/>
            <a:ext cx="1425844" cy="2512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7160217" y="2756203"/>
            <a:ext cx="488197" cy="2356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2657719" y="2030435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2550206" y="2277580"/>
            <a:ext cx="485614" cy="2512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7303892" y="2376652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2" y="277644"/>
            <a:ext cx="51442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4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23" y="943835"/>
            <a:ext cx="7785999" cy="410910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868D9A9-1D20-2B44-9365-964BBE05FB2E}"/>
              </a:ext>
            </a:extLst>
          </p:cNvPr>
          <p:cNvSpPr txBox="1">
            <a:spLocks/>
          </p:cNvSpPr>
          <p:nvPr/>
        </p:nvSpPr>
        <p:spPr>
          <a:xfrm>
            <a:off x="820202" y="349899"/>
            <a:ext cx="3564768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2000" dirty="0" smtClean="0"/>
              <a:t>상담신청현황</a:t>
            </a:r>
            <a:endParaRPr kumimoji="1" lang="ko-Kore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B1BD23F-85F4-6D4E-9EA4-28CCADB9CB57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22931" y="829363"/>
            <a:ext cx="11290895" cy="11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AD000D-7318-2B4A-89B5-AF5F963B24C7}"/>
              </a:ext>
            </a:extLst>
          </p:cNvPr>
          <p:cNvGrpSpPr/>
          <p:nvPr/>
        </p:nvGrpSpPr>
        <p:grpSpPr>
          <a:xfrm>
            <a:off x="9546671" y="716039"/>
            <a:ext cx="2167155" cy="114469"/>
            <a:chOff x="9672506" y="257620"/>
            <a:chExt cx="2167155" cy="480610"/>
          </a:xfrm>
        </p:grpSpPr>
        <p:sp>
          <p:nvSpPr>
            <p:cNvPr id="13" name="직사각형 4">
              <a:extLst>
                <a:ext uri="{FF2B5EF4-FFF2-40B4-BE49-F238E27FC236}">
                  <a16:creationId xmlns:a16="http://schemas.microsoft.com/office/drawing/2014/main" id="{70F1BB4B-9ABC-1842-87A8-2880076A3229}"/>
                </a:ext>
              </a:extLst>
            </p:cNvPr>
            <p:cNvSpPr/>
            <p:nvPr/>
          </p:nvSpPr>
          <p:spPr>
            <a:xfrm>
              <a:off x="9672506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63A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  <p:sp>
          <p:nvSpPr>
            <p:cNvPr id="12" name="직사각형 4">
              <a:extLst>
                <a:ext uri="{FF2B5EF4-FFF2-40B4-BE49-F238E27FC236}">
                  <a16:creationId xmlns:a16="http://schemas.microsoft.com/office/drawing/2014/main" id="{84D336A2-3D49-4045-BA15-E35A82635C97}"/>
                </a:ext>
              </a:extLst>
            </p:cNvPr>
            <p:cNvSpPr/>
            <p:nvPr/>
          </p:nvSpPr>
          <p:spPr>
            <a:xfrm>
              <a:off x="1005001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B82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11" name="직사각형 4">
              <a:extLst>
                <a:ext uri="{FF2B5EF4-FFF2-40B4-BE49-F238E27FC236}">
                  <a16:creationId xmlns:a16="http://schemas.microsoft.com/office/drawing/2014/main" id="{914CB1A0-E101-604D-BCA5-E8927C27B15F}"/>
                </a:ext>
              </a:extLst>
            </p:cNvPr>
            <p:cNvSpPr/>
            <p:nvPr/>
          </p:nvSpPr>
          <p:spPr>
            <a:xfrm>
              <a:off x="10360404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E82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15C9D4-2B70-064D-A020-0D8757082D2F}"/>
                </a:ext>
              </a:extLst>
            </p:cNvPr>
            <p:cNvSpPr/>
            <p:nvPr/>
          </p:nvSpPr>
          <p:spPr>
            <a:xfrm>
              <a:off x="1063724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FDCB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A2BCF5-EA69-5A4E-A7E1-C300FC312D4F}"/>
              </a:ext>
            </a:extLst>
          </p:cNvPr>
          <p:cNvSpPr txBox="1"/>
          <p:nvPr/>
        </p:nvSpPr>
        <p:spPr>
          <a:xfrm>
            <a:off x="11680270" y="633368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 smtClean="0"/>
              <a:t>11</a:t>
            </a:r>
            <a:endParaRPr kumimoji="1" lang="ko-Kore-KR" altLang="en-US" sz="12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76E87AC-C467-B84D-9249-74EB414D7C09}"/>
              </a:ext>
            </a:extLst>
          </p:cNvPr>
          <p:cNvSpPr txBox="1">
            <a:spLocks/>
          </p:cNvSpPr>
          <p:nvPr/>
        </p:nvSpPr>
        <p:spPr>
          <a:xfrm>
            <a:off x="3300384" y="392490"/>
            <a:ext cx="1716233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kumimoji="1" lang="ko-Kore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CE147C-4AC2-4CC9-B1B7-E611A1BF90C0}"/>
              </a:ext>
            </a:extLst>
          </p:cNvPr>
          <p:cNvSpPr/>
          <p:nvPr/>
        </p:nvSpPr>
        <p:spPr>
          <a:xfrm>
            <a:off x="358923" y="943835"/>
            <a:ext cx="7785999" cy="4199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1719679" y="3043359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50C732-AEE6-4F8F-B7B1-81353EC16515}"/>
              </a:ext>
            </a:extLst>
          </p:cNvPr>
          <p:cNvSpPr/>
          <p:nvPr/>
        </p:nvSpPr>
        <p:spPr>
          <a:xfrm>
            <a:off x="8257592" y="943835"/>
            <a:ext cx="3456234" cy="419904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상담이 완료되면 완료 버튼을 누릅니다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상담 완료된 항목을 체크합니다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삭제버튼을 눌러 삭제합니다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 flipV="1">
            <a:off x="1666068" y="3351593"/>
            <a:ext cx="387630" cy="6857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7160217" y="3371130"/>
            <a:ext cx="488197" cy="201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2657719" y="1869078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2550206" y="2216963"/>
            <a:ext cx="485614" cy="216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7303892" y="2376652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2" y="277644"/>
            <a:ext cx="51442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7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23" y="943835"/>
            <a:ext cx="7785999" cy="410910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868D9A9-1D20-2B44-9365-964BBE05FB2E}"/>
              </a:ext>
            </a:extLst>
          </p:cNvPr>
          <p:cNvSpPr txBox="1">
            <a:spLocks/>
          </p:cNvSpPr>
          <p:nvPr/>
        </p:nvSpPr>
        <p:spPr>
          <a:xfrm>
            <a:off x="820202" y="349899"/>
            <a:ext cx="3564768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2000" dirty="0" smtClean="0"/>
              <a:t>상담신청현황</a:t>
            </a:r>
            <a:endParaRPr kumimoji="1" lang="ko-Kore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B1BD23F-85F4-6D4E-9EA4-28CCADB9CB57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22931" y="829363"/>
            <a:ext cx="11290895" cy="11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AD000D-7318-2B4A-89B5-AF5F963B24C7}"/>
              </a:ext>
            </a:extLst>
          </p:cNvPr>
          <p:cNvGrpSpPr/>
          <p:nvPr/>
        </p:nvGrpSpPr>
        <p:grpSpPr>
          <a:xfrm>
            <a:off x="9546671" y="716039"/>
            <a:ext cx="2167155" cy="114469"/>
            <a:chOff x="9672506" y="257620"/>
            <a:chExt cx="2167155" cy="480610"/>
          </a:xfrm>
        </p:grpSpPr>
        <p:sp>
          <p:nvSpPr>
            <p:cNvPr id="13" name="직사각형 4">
              <a:extLst>
                <a:ext uri="{FF2B5EF4-FFF2-40B4-BE49-F238E27FC236}">
                  <a16:creationId xmlns:a16="http://schemas.microsoft.com/office/drawing/2014/main" id="{70F1BB4B-9ABC-1842-87A8-2880076A3229}"/>
                </a:ext>
              </a:extLst>
            </p:cNvPr>
            <p:cNvSpPr/>
            <p:nvPr/>
          </p:nvSpPr>
          <p:spPr>
            <a:xfrm>
              <a:off x="9672506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63A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  <p:sp>
          <p:nvSpPr>
            <p:cNvPr id="12" name="직사각형 4">
              <a:extLst>
                <a:ext uri="{FF2B5EF4-FFF2-40B4-BE49-F238E27FC236}">
                  <a16:creationId xmlns:a16="http://schemas.microsoft.com/office/drawing/2014/main" id="{84D336A2-3D49-4045-BA15-E35A82635C97}"/>
                </a:ext>
              </a:extLst>
            </p:cNvPr>
            <p:cNvSpPr/>
            <p:nvPr/>
          </p:nvSpPr>
          <p:spPr>
            <a:xfrm>
              <a:off x="1005001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B82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11" name="직사각형 4">
              <a:extLst>
                <a:ext uri="{FF2B5EF4-FFF2-40B4-BE49-F238E27FC236}">
                  <a16:creationId xmlns:a16="http://schemas.microsoft.com/office/drawing/2014/main" id="{914CB1A0-E101-604D-BCA5-E8927C27B15F}"/>
                </a:ext>
              </a:extLst>
            </p:cNvPr>
            <p:cNvSpPr/>
            <p:nvPr/>
          </p:nvSpPr>
          <p:spPr>
            <a:xfrm>
              <a:off x="10360404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E82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15C9D4-2B70-064D-A020-0D8757082D2F}"/>
                </a:ext>
              </a:extLst>
            </p:cNvPr>
            <p:cNvSpPr/>
            <p:nvPr/>
          </p:nvSpPr>
          <p:spPr>
            <a:xfrm>
              <a:off x="1063724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FDCB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A2BCF5-EA69-5A4E-A7E1-C300FC312D4F}"/>
              </a:ext>
            </a:extLst>
          </p:cNvPr>
          <p:cNvSpPr txBox="1"/>
          <p:nvPr/>
        </p:nvSpPr>
        <p:spPr>
          <a:xfrm>
            <a:off x="11680270" y="633368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 smtClean="0"/>
              <a:t>12</a:t>
            </a:r>
            <a:endParaRPr kumimoji="1" lang="ko-Kore-KR" altLang="en-US" sz="12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76E87AC-C467-B84D-9249-74EB414D7C09}"/>
              </a:ext>
            </a:extLst>
          </p:cNvPr>
          <p:cNvSpPr txBox="1">
            <a:spLocks/>
          </p:cNvSpPr>
          <p:nvPr/>
        </p:nvSpPr>
        <p:spPr>
          <a:xfrm>
            <a:off x="3300384" y="392490"/>
            <a:ext cx="1716233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kumimoji="1" lang="ko-Kore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CE147C-4AC2-4CC9-B1B7-E611A1BF90C0}"/>
              </a:ext>
            </a:extLst>
          </p:cNvPr>
          <p:cNvSpPr/>
          <p:nvPr/>
        </p:nvSpPr>
        <p:spPr>
          <a:xfrm>
            <a:off x="358923" y="943835"/>
            <a:ext cx="7785999" cy="4199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1719679" y="3043359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50C732-AEE6-4F8F-B7B1-81353EC16515}"/>
              </a:ext>
            </a:extLst>
          </p:cNvPr>
          <p:cNvSpPr/>
          <p:nvPr/>
        </p:nvSpPr>
        <p:spPr>
          <a:xfrm>
            <a:off x="8257592" y="943835"/>
            <a:ext cx="3456234" cy="419904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상담이 완료되면 완료 버튼을 누릅니다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상담 완료된 항목을 체크합니다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삭제버튼을 눌러 삭제합니다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 flipV="1">
            <a:off x="1666068" y="3351593"/>
            <a:ext cx="387630" cy="6857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7160217" y="3371130"/>
            <a:ext cx="488197" cy="201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2657719" y="1869078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2550206" y="2216963"/>
            <a:ext cx="485614" cy="216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7303892" y="2376652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2" y="277644"/>
            <a:ext cx="51442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5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957161-C298-FF4B-8CE3-7BDBC463AFD7}"/>
              </a:ext>
            </a:extLst>
          </p:cNvPr>
          <p:cNvSpPr/>
          <p:nvPr/>
        </p:nvSpPr>
        <p:spPr>
          <a:xfrm rot="2700000">
            <a:off x="4898789" y="2134337"/>
            <a:ext cx="2411199" cy="2411199"/>
          </a:xfrm>
          <a:prstGeom prst="rect">
            <a:avLst/>
          </a:prstGeom>
          <a:solidFill>
            <a:schemeClr val="bg1">
              <a:lumMod val="85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585FB9-F2C0-1B4A-96C1-43DE07204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2679" y="2708401"/>
            <a:ext cx="5623420" cy="740663"/>
          </a:xfrm>
        </p:spPr>
        <p:txBody>
          <a:bodyPr anchor="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4800" b="1" dirty="0">
                <a:solidFill>
                  <a:srgbClr val="EE821C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04.</a:t>
            </a:r>
            <a:endParaRPr kumimoji="1" lang="ko-Kore-KR" altLang="en-US" sz="4800" dirty="0">
              <a:solidFill>
                <a:srgbClr val="EE821C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D1B824-A8D7-984A-9895-C1B740939612}"/>
              </a:ext>
            </a:extLst>
          </p:cNvPr>
          <p:cNvSpPr/>
          <p:nvPr/>
        </p:nvSpPr>
        <p:spPr>
          <a:xfrm>
            <a:off x="5278682" y="3449064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상품</a:t>
            </a:r>
            <a:r>
              <a:rPr kumimoji="1" lang="ko-KR" altLang="en-US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관리</a:t>
            </a:r>
            <a:endParaRPr lang="ko-Kore-KR" altLang="en-US" dirty="0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0CB7A579-7B5E-0E41-AB8A-7F07686D0DF0}"/>
              </a:ext>
            </a:extLst>
          </p:cNvPr>
          <p:cNvCxnSpPr>
            <a:cxnSpLocks/>
          </p:cNvCxnSpPr>
          <p:nvPr/>
        </p:nvCxnSpPr>
        <p:spPr>
          <a:xfrm flipV="1">
            <a:off x="6096000" y="3483061"/>
            <a:ext cx="1841747" cy="156185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1F0DD311-6597-7548-9D0F-8170BB7CA304}"/>
              </a:ext>
            </a:extLst>
          </p:cNvPr>
          <p:cNvCxnSpPr>
            <a:cxnSpLocks/>
          </p:cNvCxnSpPr>
          <p:nvPr/>
        </p:nvCxnSpPr>
        <p:spPr>
          <a:xfrm flipV="1">
            <a:off x="4262642" y="1634962"/>
            <a:ext cx="1841747" cy="156185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9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23" y="943836"/>
            <a:ext cx="7789538" cy="419904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868D9A9-1D20-2B44-9365-964BBE05FB2E}"/>
              </a:ext>
            </a:extLst>
          </p:cNvPr>
          <p:cNvSpPr txBox="1">
            <a:spLocks/>
          </p:cNvSpPr>
          <p:nvPr/>
        </p:nvSpPr>
        <p:spPr>
          <a:xfrm>
            <a:off x="820202" y="349899"/>
            <a:ext cx="3564768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2000" dirty="0" smtClean="0"/>
              <a:t>상품관리</a:t>
            </a:r>
            <a:endParaRPr kumimoji="1" lang="ko-Kore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B1BD23F-85F4-6D4E-9EA4-28CCADB9CB57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22931" y="829363"/>
            <a:ext cx="11290895" cy="11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AD000D-7318-2B4A-89B5-AF5F963B24C7}"/>
              </a:ext>
            </a:extLst>
          </p:cNvPr>
          <p:cNvGrpSpPr/>
          <p:nvPr/>
        </p:nvGrpSpPr>
        <p:grpSpPr>
          <a:xfrm>
            <a:off x="9546671" y="716039"/>
            <a:ext cx="2167155" cy="114469"/>
            <a:chOff x="9672506" y="257620"/>
            <a:chExt cx="2167155" cy="480610"/>
          </a:xfrm>
        </p:grpSpPr>
        <p:sp>
          <p:nvSpPr>
            <p:cNvPr id="13" name="직사각형 4">
              <a:extLst>
                <a:ext uri="{FF2B5EF4-FFF2-40B4-BE49-F238E27FC236}">
                  <a16:creationId xmlns:a16="http://schemas.microsoft.com/office/drawing/2014/main" id="{70F1BB4B-9ABC-1842-87A8-2880076A3229}"/>
                </a:ext>
              </a:extLst>
            </p:cNvPr>
            <p:cNvSpPr/>
            <p:nvPr/>
          </p:nvSpPr>
          <p:spPr>
            <a:xfrm>
              <a:off x="9672506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63A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  <p:sp>
          <p:nvSpPr>
            <p:cNvPr id="12" name="직사각형 4">
              <a:extLst>
                <a:ext uri="{FF2B5EF4-FFF2-40B4-BE49-F238E27FC236}">
                  <a16:creationId xmlns:a16="http://schemas.microsoft.com/office/drawing/2014/main" id="{84D336A2-3D49-4045-BA15-E35A82635C97}"/>
                </a:ext>
              </a:extLst>
            </p:cNvPr>
            <p:cNvSpPr/>
            <p:nvPr/>
          </p:nvSpPr>
          <p:spPr>
            <a:xfrm>
              <a:off x="1005001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B82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11" name="직사각형 4">
              <a:extLst>
                <a:ext uri="{FF2B5EF4-FFF2-40B4-BE49-F238E27FC236}">
                  <a16:creationId xmlns:a16="http://schemas.microsoft.com/office/drawing/2014/main" id="{914CB1A0-E101-604D-BCA5-E8927C27B15F}"/>
                </a:ext>
              </a:extLst>
            </p:cNvPr>
            <p:cNvSpPr/>
            <p:nvPr/>
          </p:nvSpPr>
          <p:spPr>
            <a:xfrm>
              <a:off x="10360404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E82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15C9D4-2B70-064D-A020-0D8757082D2F}"/>
                </a:ext>
              </a:extLst>
            </p:cNvPr>
            <p:cNvSpPr/>
            <p:nvPr/>
          </p:nvSpPr>
          <p:spPr>
            <a:xfrm>
              <a:off x="1063724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FDCB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A2BCF5-EA69-5A4E-A7E1-C300FC312D4F}"/>
              </a:ext>
            </a:extLst>
          </p:cNvPr>
          <p:cNvSpPr txBox="1"/>
          <p:nvPr/>
        </p:nvSpPr>
        <p:spPr>
          <a:xfrm>
            <a:off x="11680270" y="633368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 smtClean="0"/>
              <a:t>13</a:t>
            </a:r>
            <a:endParaRPr kumimoji="1" lang="ko-Kore-KR" altLang="en-US" sz="12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76E87AC-C467-B84D-9249-74EB414D7C09}"/>
              </a:ext>
            </a:extLst>
          </p:cNvPr>
          <p:cNvSpPr txBox="1">
            <a:spLocks/>
          </p:cNvSpPr>
          <p:nvPr/>
        </p:nvSpPr>
        <p:spPr>
          <a:xfrm>
            <a:off x="3300384" y="392490"/>
            <a:ext cx="1716233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kumimoji="1" lang="ko-Kore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CE147C-4AC2-4CC9-B1B7-E611A1BF90C0}"/>
              </a:ext>
            </a:extLst>
          </p:cNvPr>
          <p:cNvSpPr/>
          <p:nvPr/>
        </p:nvSpPr>
        <p:spPr>
          <a:xfrm>
            <a:off x="358923" y="943835"/>
            <a:ext cx="7785999" cy="4199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50C732-AEE6-4F8F-B7B1-81353EC16515}"/>
              </a:ext>
            </a:extLst>
          </p:cNvPr>
          <p:cNvSpPr/>
          <p:nvPr/>
        </p:nvSpPr>
        <p:spPr>
          <a:xfrm>
            <a:off x="8257592" y="943835"/>
            <a:ext cx="3456234" cy="419904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상품관리 수정 버튼을 누릅니다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6888997" y="2611212"/>
            <a:ext cx="573437" cy="24489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7032672" y="2142092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2" y="277644"/>
            <a:ext cx="51442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23" y="943835"/>
            <a:ext cx="7725724" cy="4116362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868D9A9-1D20-2B44-9365-964BBE05FB2E}"/>
              </a:ext>
            </a:extLst>
          </p:cNvPr>
          <p:cNvSpPr txBox="1">
            <a:spLocks/>
          </p:cNvSpPr>
          <p:nvPr/>
        </p:nvSpPr>
        <p:spPr>
          <a:xfrm>
            <a:off x="820202" y="349899"/>
            <a:ext cx="3564768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2000" dirty="0" smtClean="0"/>
              <a:t>상품관리</a:t>
            </a:r>
            <a:endParaRPr kumimoji="1" lang="ko-Kore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B1BD23F-85F4-6D4E-9EA4-28CCADB9CB57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22931" y="829363"/>
            <a:ext cx="11290895" cy="11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AD000D-7318-2B4A-89B5-AF5F963B24C7}"/>
              </a:ext>
            </a:extLst>
          </p:cNvPr>
          <p:cNvGrpSpPr/>
          <p:nvPr/>
        </p:nvGrpSpPr>
        <p:grpSpPr>
          <a:xfrm>
            <a:off x="9546671" y="716039"/>
            <a:ext cx="2167155" cy="114469"/>
            <a:chOff x="9672506" y="257620"/>
            <a:chExt cx="2167155" cy="480610"/>
          </a:xfrm>
        </p:grpSpPr>
        <p:sp>
          <p:nvSpPr>
            <p:cNvPr id="13" name="직사각형 4">
              <a:extLst>
                <a:ext uri="{FF2B5EF4-FFF2-40B4-BE49-F238E27FC236}">
                  <a16:creationId xmlns:a16="http://schemas.microsoft.com/office/drawing/2014/main" id="{70F1BB4B-9ABC-1842-87A8-2880076A3229}"/>
                </a:ext>
              </a:extLst>
            </p:cNvPr>
            <p:cNvSpPr/>
            <p:nvPr/>
          </p:nvSpPr>
          <p:spPr>
            <a:xfrm>
              <a:off x="9672506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63A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  <p:sp>
          <p:nvSpPr>
            <p:cNvPr id="12" name="직사각형 4">
              <a:extLst>
                <a:ext uri="{FF2B5EF4-FFF2-40B4-BE49-F238E27FC236}">
                  <a16:creationId xmlns:a16="http://schemas.microsoft.com/office/drawing/2014/main" id="{84D336A2-3D49-4045-BA15-E35A82635C97}"/>
                </a:ext>
              </a:extLst>
            </p:cNvPr>
            <p:cNvSpPr/>
            <p:nvPr/>
          </p:nvSpPr>
          <p:spPr>
            <a:xfrm>
              <a:off x="1005001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B82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11" name="직사각형 4">
              <a:extLst>
                <a:ext uri="{FF2B5EF4-FFF2-40B4-BE49-F238E27FC236}">
                  <a16:creationId xmlns:a16="http://schemas.microsoft.com/office/drawing/2014/main" id="{914CB1A0-E101-604D-BCA5-E8927C27B15F}"/>
                </a:ext>
              </a:extLst>
            </p:cNvPr>
            <p:cNvSpPr/>
            <p:nvPr/>
          </p:nvSpPr>
          <p:spPr>
            <a:xfrm>
              <a:off x="10360404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E82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15C9D4-2B70-064D-A020-0D8757082D2F}"/>
                </a:ext>
              </a:extLst>
            </p:cNvPr>
            <p:cNvSpPr/>
            <p:nvPr/>
          </p:nvSpPr>
          <p:spPr>
            <a:xfrm>
              <a:off x="1063724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FDCB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A2BCF5-EA69-5A4E-A7E1-C300FC312D4F}"/>
              </a:ext>
            </a:extLst>
          </p:cNvPr>
          <p:cNvSpPr txBox="1"/>
          <p:nvPr/>
        </p:nvSpPr>
        <p:spPr>
          <a:xfrm>
            <a:off x="11680270" y="633368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 smtClean="0"/>
              <a:t>14</a:t>
            </a:r>
            <a:endParaRPr kumimoji="1" lang="ko-Kore-KR" altLang="en-US" sz="12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76E87AC-C467-B84D-9249-74EB414D7C09}"/>
              </a:ext>
            </a:extLst>
          </p:cNvPr>
          <p:cNvSpPr txBox="1">
            <a:spLocks/>
          </p:cNvSpPr>
          <p:nvPr/>
        </p:nvSpPr>
        <p:spPr>
          <a:xfrm>
            <a:off x="3300384" y="392490"/>
            <a:ext cx="1716233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kumimoji="1" lang="ko-Kore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CE147C-4AC2-4CC9-B1B7-E611A1BF90C0}"/>
              </a:ext>
            </a:extLst>
          </p:cNvPr>
          <p:cNvSpPr/>
          <p:nvPr/>
        </p:nvSpPr>
        <p:spPr>
          <a:xfrm>
            <a:off x="358923" y="943835"/>
            <a:ext cx="7785999" cy="4199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50C732-AEE6-4F8F-B7B1-81353EC16515}"/>
              </a:ext>
            </a:extLst>
          </p:cNvPr>
          <p:cNvSpPr/>
          <p:nvPr/>
        </p:nvSpPr>
        <p:spPr>
          <a:xfrm>
            <a:off x="8257592" y="943835"/>
            <a:ext cx="3456234" cy="419904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상품 수정 시 </a:t>
            </a:r>
            <a:r>
              <a:rPr lang="en-US" altLang="ko-KR" sz="1200" dirty="0" smtClean="0">
                <a:solidFill>
                  <a:schemeClr val="tx1"/>
                </a:solidFill>
              </a:rPr>
              <a:t>(1~4)</a:t>
            </a:r>
            <a:r>
              <a:rPr lang="ko-KR" altLang="en-US" sz="1200" dirty="0" smtClean="0">
                <a:solidFill>
                  <a:schemeClr val="tx1"/>
                </a:solidFill>
              </a:rPr>
              <a:t>해당 영역이 수정됩니다 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2797444" y="2027692"/>
            <a:ext cx="2634712" cy="436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2476804" y="2142092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2797444" y="2518679"/>
            <a:ext cx="2634712" cy="436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2797444" y="3080181"/>
            <a:ext cx="2634712" cy="436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2797444" y="3630045"/>
            <a:ext cx="2634712" cy="436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2466582" y="2645988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7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2466581" y="3181171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8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2464239" y="3716354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370" y="1936446"/>
            <a:ext cx="2002329" cy="1130625"/>
          </a:xfrm>
          <a:prstGeom prst="rect">
            <a:avLst/>
          </a:prstGeom>
        </p:spPr>
      </p:pic>
      <p:sp>
        <p:nvSpPr>
          <p:cNvPr id="29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6083097" y="1652952"/>
            <a:ext cx="1200872" cy="19291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메인 버튼</a:t>
            </a:r>
            <a:endParaRPr lang="ko-KR" altLang="en-US" sz="9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982" y="3615795"/>
            <a:ext cx="1541103" cy="1045621"/>
          </a:xfrm>
          <a:prstGeom prst="rect">
            <a:avLst/>
          </a:prstGeom>
        </p:spPr>
      </p:pic>
      <p:sp>
        <p:nvSpPr>
          <p:cNvPr id="30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6046277" y="3248220"/>
            <a:ext cx="1200872" cy="192919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상품</a:t>
            </a:r>
            <a:r>
              <a:rPr lang="en-US" altLang="ko-KR" sz="900" dirty="0" smtClean="0"/>
              <a:t>-</a:t>
            </a:r>
            <a:r>
              <a:rPr lang="ko-KR" altLang="en-US" sz="900" dirty="0" smtClean="0"/>
              <a:t>상세페이지</a:t>
            </a:r>
            <a:endParaRPr lang="ko-KR" altLang="en-US" sz="9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6276814" y="4393769"/>
            <a:ext cx="852406" cy="1937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6276814" y="3845045"/>
            <a:ext cx="852406" cy="540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6276814" y="4097842"/>
            <a:ext cx="852406" cy="295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6063323" y="3904677"/>
            <a:ext cx="153216" cy="13706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3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6063323" y="4172601"/>
            <a:ext cx="153216" cy="13706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44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6062507" y="4425315"/>
            <a:ext cx="153216" cy="13706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4</a:t>
            </a:r>
            <a:endParaRPr lang="ko-KR" altLang="en-US" sz="900" dirty="0"/>
          </a:p>
        </p:txBody>
      </p:sp>
      <p:sp>
        <p:nvSpPr>
          <p:cNvPr id="45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5844434" y="2439788"/>
            <a:ext cx="153216" cy="13706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endParaRPr lang="ko-KR" altLang="en-US" sz="900" dirty="0"/>
          </a:p>
        </p:txBody>
      </p:sp>
      <p:sp>
        <p:nvSpPr>
          <p:cNvPr id="46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5848150" y="2257911"/>
            <a:ext cx="153216" cy="13706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2</a:t>
            </a:r>
            <a:endParaRPr lang="ko-KR" altLang="en-US" sz="900" dirty="0"/>
          </a:p>
        </p:txBody>
      </p:sp>
      <p:sp>
        <p:nvSpPr>
          <p:cNvPr id="47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5851730" y="2073558"/>
            <a:ext cx="153216" cy="137067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3</a:t>
            </a:r>
            <a:endParaRPr lang="ko-KR" altLang="en-US" sz="9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6030777" y="2058216"/>
            <a:ext cx="656741" cy="460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/>
          <p:cNvCxnSpPr/>
          <p:nvPr/>
        </p:nvCxnSpPr>
        <p:spPr>
          <a:xfrm flipV="1">
            <a:off x="6022518" y="2216358"/>
            <a:ext cx="680499" cy="46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6030777" y="2342757"/>
            <a:ext cx="624195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922" y="277644"/>
            <a:ext cx="51442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5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30">
            <a:extLst>
              <a:ext uri="{FF2B5EF4-FFF2-40B4-BE49-F238E27FC236}">
                <a16:creationId xmlns:a16="http://schemas.microsoft.com/office/drawing/2014/main" id="{29F7BEC2-B3FF-BD47-B0C3-573EA8543458}"/>
              </a:ext>
            </a:extLst>
          </p:cNvPr>
          <p:cNvSpPr/>
          <p:nvPr/>
        </p:nvSpPr>
        <p:spPr>
          <a:xfrm>
            <a:off x="0" y="-209726"/>
            <a:ext cx="12201144" cy="3327830"/>
          </a:xfrm>
          <a:custGeom>
            <a:avLst/>
            <a:gdLst>
              <a:gd name="connsiteX0" fmla="*/ 0 w 12192000"/>
              <a:gd name="connsiteY0" fmla="*/ 0 h 2441196"/>
              <a:gd name="connsiteX1" fmla="*/ 12192000 w 12192000"/>
              <a:gd name="connsiteY1" fmla="*/ 0 h 2441196"/>
              <a:gd name="connsiteX2" fmla="*/ 12192000 w 12192000"/>
              <a:gd name="connsiteY2" fmla="*/ 2441196 h 2441196"/>
              <a:gd name="connsiteX3" fmla="*/ 0 w 12192000"/>
              <a:gd name="connsiteY3" fmla="*/ 2441196 h 2441196"/>
              <a:gd name="connsiteX4" fmla="*/ 0 w 12192000"/>
              <a:gd name="connsiteY4" fmla="*/ 0 h 2441196"/>
              <a:gd name="connsiteX0" fmla="*/ 0 w 12192000"/>
              <a:gd name="connsiteY0" fmla="*/ 0 h 2441196"/>
              <a:gd name="connsiteX1" fmla="*/ 12192000 w 12192000"/>
              <a:gd name="connsiteY1" fmla="*/ 0 h 2441196"/>
              <a:gd name="connsiteX2" fmla="*/ 12158444 w 12192000"/>
              <a:gd name="connsiteY2" fmla="*/ 1761688 h 2441196"/>
              <a:gd name="connsiteX3" fmla="*/ 0 w 12192000"/>
              <a:gd name="connsiteY3" fmla="*/ 2441196 h 2441196"/>
              <a:gd name="connsiteX4" fmla="*/ 0 w 12192000"/>
              <a:gd name="connsiteY4" fmla="*/ 0 h 2441196"/>
              <a:gd name="connsiteX0" fmla="*/ 0 w 12192000"/>
              <a:gd name="connsiteY0" fmla="*/ 0 h 2441196"/>
              <a:gd name="connsiteX1" fmla="*/ 12192000 w 12192000"/>
              <a:gd name="connsiteY1" fmla="*/ 0 h 2441196"/>
              <a:gd name="connsiteX2" fmla="*/ 12183611 w 12192000"/>
              <a:gd name="connsiteY2" fmla="*/ 1761688 h 2441196"/>
              <a:gd name="connsiteX3" fmla="*/ 0 w 12192000"/>
              <a:gd name="connsiteY3" fmla="*/ 2441196 h 2441196"/>
              <a:gd name="connsiteX4" fmla="*/ 0 w 12192000"/>
              <a:gd name="connsiteY4" fmla="*/ 0 h 244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441196">
                <a:moveTo>
                  <a:pt x="0" y="0"/>
                </a:moveTo>
                <a:lnTo>
                  <a:pt x="12192000" y="0"/>
                </a:lnTo>
                <a:cubicBezTo>
                  <a:pt x="12189204" y="587229"/>
                  <a:pt x="12186407" y="1174459"/>
                  <a:pt x="12183611" y="1761688"/>
                </a:cubicBezTo>
                <a:lnTo>
                  <a:pt x="0" y="2441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3E94B9C-7C15-D249-8472-36AC098A09A6}"/>
              </a:ext>
            </a:extLst>
          </p:cNvPr>
          <p:cNvGrpSpPr/>
          <p:nvPr/>
        </p:nvGrpSpPr>
        <p:grpSpPr>
          <a:xfrm>
            <a:off x="554353" y="3429000"/>
            <a:ext cx="2399251" cy="3178956"/>
            <a:chOff x="1309382" y="2942097"/>
            <a:chExt cx="2399251" cy="317895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B19DE7C-93EC-2749-ACC3-75FC672FB53E}"/>
                </a:ext>
              </a:extLst>
            </p:cNvPr>
            <p:cNvGrpSpPr/>
            <p:nvPr/>
          </p:nvGrpSpPr>
          <p:grpSpPr>
            <a:xfrm>
              <a:off x="1863055" y="2942097"/>
              <a:ext cx="545285" cy="545285"/>
              <a:chOff x="1501629" y="3160552"/>
              <a:chExt cx="545285" cy="545285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76C5EE63-24DD-C249-9FE4-D2BBCA60A4B0}"/>
                  </a:ext>
                </a:extLst>
              </p:cNvPr>
              <p:cNvSpPr/>
              <p:nvPr/>
            </p:nvSpPr>
            <p:spPr>
              <a:xfrm>
                <a:off x="1501629" y="3160552"/>
                <a:ext cx="545285" cy="545285"/>
              </a:xfrm>
              <a:prstGeom prst="ellipse">
                <a:avLst/>
              </a:prstGeom>
              <a:solidFill>
                <a:srgbClr val="E63A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" name="제목 1">
                <a:extLst>
                  <a:ext uri="{FF2B5EF4-FFF2-40B4-BE49-F238E27FC236}">
                    <a16:creationId xmlns:a16="http://schemas.microsoft.com/office/drawing/2014/main" id="{FACECDC2-A262-EF49-9B23-9F605E0C4A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7760" y="3237539"/>
                <a:ext cx="373653" cy="42006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kumimoji="1" lang="en-US" altLang="ko-Kore-KR" sz="2400" b="1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1</a:t>
                </a:r>
                <a:endParaRPr kumimoji="1" lang="ko-Kore-KR" altLang="en-US" sz="2400" b="1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930C5BC2-7013-AA4C-9E74-C6ACAFA8419A}"/>
                </a:ext>
              </a:extLst>
            </p:cNvPr>
            <p:cNvSpPr txBox="1">
              <a:spLocks/>
            </p:cNvSpPr>
            <p:nvPr/>
          </p:nvSpPr>
          <p:spPr>
            <a:xfrm>
              <a:off x="1309382" y="3491443"/>
              <a:ext cx="2399251" cy="262961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kumimoji="1" lang="ko-KR" altLang="en-US" sz="1600" b="1" dirty="0">
                  <a:solidFill>
                    <a:srgbClr val="FF0000"/>
                  </a:solidFill>
                </a:rPr>
                <a:t>로그인 관리</a:t>
              </a:r>
              <a:endParaRPr kumimoji="1" lang="en-US" altLang="ko-KR" sz="1600" b="1" dirty="0">
                <a:solidFill>
                  <a:srgbClr val="FF0000"/>
                </a:solidFill>
              </a:endParaRPr>
            </a:p>
            <a:p>
              <a:pPr>
                <a:lnSpc>
                  <a:spcPct val="150000"/>
                </a:lnSpc>
              </a:pPr>
              <a:endParaRPr kumimoji="1" lang="en-US" altLang="ko-Kore-KR" sz="14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kumimoji="1" lang="ko-KR" altLang="en-US" sz="14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로그인</a:t>
              </a:r>
              <a:endParaRPr kumimoji="1"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kumimoji="1" lang="ko-KR" altLang="en-US" sz="1400" dirty="0" smtClean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로그아웃</a:t>
              </a:r>
              <a:endParaRPr kumimoji="1" lang="ko-Kore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14F3C65-BDFB-7E46-952C-E34946FAB4D7}"/>
              </a:ext>
            </a:extLst>
          </p:cNvPr>
          <p:cNvGrpSpPr/>
          <p:nvPr/>
        </p:nvGrpSpPr>
        <p:grpSpPr>
          <a:xfrm>
            <a:off x="2736619" y="3431883"/>
            <a:ext cx="2399251" cy="3200762"/>
            <a:chOff x="3877113" y="2921124"/>
            <a:chExt cx="2399251" cy="320076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AA2E1AA-0C9D-8A43-BB99-D703B8416966}"/>
                </a:ext>
              </a:extLst>
            </p:cNvPr>
            <p:cNvGrpSpPr/>
            <p:nvPr/>
          </p:nvGrpSpPr>
          <p:grpSpPr>
            <a:xfrm>
              <a:off x="4465384" y="2921124"/>
              <a:ext cx="545285" cy="545285"/>
              <a:chOff x="4465384" y="3139579"/>
              <a:chExt cx="545285" cy="545285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F8BDE72-B4EA-3B4F-9F76-1CA2FF4B45A0}"/>
                  </a:ext>
                </a:extLst>
              </p:cNvPr>
              <p:cNvSpPr/>
              <p:nvPr/>
            </p:nvSpPr>
            <p:spPr>
              <a:xfrm>
                <a:off x="4465384" y="3139579"/>
                <a:ext cx="545285" cy="545285"/>
              </a:xfrm>
              <a:prstGeom prst="ellipse">
                <a:avLst/>
              </a:prstGeom>
              <a:solidFill>
                <a:srgbClr val="EE82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4" name="제목 1">
                <a:extLst>
                  <a:ext uri="{FF2B5EF4-FFF2-40B4-BE49-F238E27FC236}">
                    <a16:creationId xmlns:a16="http://schemas.microsoft.com/office/drawing/2014/main" id="{78842210-DB4E-AA46-9903-000E70DADC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1515" y="3216566"/>
                <a:ext cx="373653" cy="42006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kumimoji="1" lang="en-US" altLang="ko-KR" sz="2400" b="1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2</a:t>
                </a:r>
                <a:endParaRPr kumimoji="1" lang="ko-Kore-KR" altLang="en-US" sz="2400" b="1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sp>
          <p:nvSpPr>
            <p:cNvPr id="38" name="제목 1">
              <a:extLst>
                <a:ext uri="{FF2B5EF4-FFF2-40B4-BE49-F238E27FC236}">
                  <a16:creationId xmlns:a16="http://schemas.microsoft.com/office/drawing/2014/main" id="{F1C79AC2-D426-7141-B467-F714A4FA7FF6}"/>
                </a:ext>
              </a:extLst>
            </p:cNvPr>
            <p:cNvSpPr txBox="1">
              <a:spLocks/>
            </p:cNvSpPr>
            <p:nvPr/>
          </p:nvSpPr>
          <p:spPr>
            <a:xfrm>
              <a:off x="3877113" y="3492276"/>
              <a:ext cx="2399251" cy="262961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kumimoji="1" lang="ko-KR" altLang="en-US" sz="1600" b="1" dirty="0" smtClean="0">
                  <a:solidFill>
                    <a:srgbClr val="EE821C"/>
                  </a:solidFill>
                </a:rPr>
                <a:t>       메인</a:t>
              </a:r>
              <a:r>
                <a:rPr kumimoji="1" lang="ko-KR" altLang="en-US" sz="1600" b="1" dirty="0" smtClean="0">
                  <a:solidFill>
                    <a:srgbClr val="EE821C"/>
                  </a:solidFill>
                </a:rPr>
                <a:t> </a:t>
              </a:r>
              <a:r>
                <a:rPr kumimoji="1" lang="ko-KR" altLang="en-US" sz="1600" b="1" dirty="0">
                  <a:solidFill>
                    <a:srgbClr val="EE821C"/>
                  </a:solidFill>
                </a:rPr>
                <a:t>관리</a:t>
              </a:r>
              <a:endParaRPr kumimoji="1" lang="en-US" altLang="ko-KR" sz="1600" b="1" dirty="0">
                <a:solidFill>
                  <a:srgbClr val="EE821C"/>
                </a:solidFill>
              </a:endParaRPr>
            </a:p>
            <a:p>
              <a:pPr>
                <a:lnSpc>
                  <a:spcPct val="150000"/>
                </a:lnSpc>
              </a:pPr>
              <a:endParaRPr kumimoji="1" lang="en-US" altLang="ko-Kore-KR" sz="1400" dirty="0">
                <a:solidFill>
                  <a:srgbClr val="EE821C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kumimoji="1" lang="ko-KR" altLang="en-US" sz="1400" dirty="0" smtClean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슬라이드 관리</a:t>
              </a:r>
              <a:endParaRPr kumimoji="1" lang="en-US" altLang="ko-KR" sz="1400" dirty="0" smtClean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kumimoji="1" lang="ko-KR" altLang="en-US" sz="1400" dirty="0" smtClean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유튜브 관리</a:t>
              </a:r>
              <a:endParaRPr kumimoji="1" lang="en-US" altLang="ko-KR" sz="1400" dirty="0" smtClean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0FCB902-B557-C344-9D46-E89581DE2105}"/>
              </a:ext>
            </a:extLst>
          </p:cNvPr>
          <p:cNvGrpSpPr/>
          <p:nvPr/>
        </p:nvGrpSpPr>
        <p:grpSpPr>
          <a:xfrm>
            <a:off x="5034350" y="3438812"/>
            <a:ext cx="2399251" cy="3193833"/>
            <a:chOff x="6562947" y="2936853"/>
            <a:chExt cx="2399251" cy="3193833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E50D9EA-033D-4045-A432-815D6477C2CA}"/>
                </a:ext>
              </a:extLst>
            </p:cNvPr>
            <p:cNvGrpSpPr/>
            <p:nvPr/>
          </p:nvGrpSpPr>
          <p:grpSpPr>
            <a:xfrm>
              <a:off x="7140023" y="2936853"/>
              <a:ext cx="545285" cy="545285"/>
              <a:chOff x="7391731" y="3155308"/>
              <a:chExt cx="545285" cy="545285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8A8B1E1D-4B8F-1948-85F0-A57E49C09CF8}"/>
                  </a:ext>
                </a:extLst>
              </p:cNvPr>
              <p:cNvSpPr/>
              <p:nvPr/>
            </p:nvSpPr>
            <p:spPr>
              <a:xfrm>
                <a:off x="7391731" y="3155308"/>
                <a:ext cx="545285" cy="545285"/>
              </a:xfrm>
              <a:prstGeom prst="ellipse">
                <a:avLst/>
              </a:prstGeom>
              <a:solidFill>
                <a:srgbClr val="B822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6" name="제목 1">
                <a:extLst>
                  <a:ext uri="{FF2B5EF4-FFF2-40B4-BE49-F238E27FC236}">
                    <a16:creationId xmlns:a16="http://schemas.microsoft.com/office/drawing/2014/main" id="{5EBF55A2-2B04-CF4F-98D3-B4DF1FF6E3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7862" y="3232295"/>
                <a:ext cx="373653" cy="42006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kumimoji="1" lang="en-US" altLang="ko-KR" sz="2400" b="1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3</a:t>
                </a:r>
                <a:endParaRPr kumimoji="1" lang="ko-Kore-KR" altLang="en-US" sz="2400" b="1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sp>
          <p:nvSpPr>
            <p:cNvPr id="39" name="제목 1">
              <a:extLst>
                <a:ext uri="{FF2B5EF4-FFF2-40B4-BE49-F238E27FC236}">
                  <a16:creationId xmlns:a16="http://schemas.microsoft.com/office/drawing/2014/main" id="{EDFACBB3-417E-FA4E-807C-24F1C0E75997}"/>
                </a:ext>
              </a:extLst>
            </p:cNvPr>
            <p:cNvSpPr txBox="1">
              <a:spLocks/>
            </p:cNvSpPr>
            <p:nvPr/>
          </p:nvSpPr>
          <p:spPr>
            <a:xfrm>
              <a:off x="6562947" y="3501076"/>
              <a:ext cx="2399251" cy="262961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kumimoji="1" lang="ko-KR" altLang="en-US" sz="1600" b="1" dirty="0" smtClean="0">
                  <a:solidFill>
                    <a:srgbClr val="C00000"/>
                  </a:solidFill>
                </a:rPr>
                <a:t>   상담신청 관리</a:t>
              </a:r>
              <a:endParaRPr kumimoji="1" lang="en-US" altLang="ko-KR" sz="1600" b="1" dirty="0">
                <a:solidFill>
                  <a:srgbClr val="C00000"/>
                </a:solidFill>
              </a:endParaRPr>
            </a:p>
            <a:p>
              <a:pPr>
                <a:lnSpc>
                  <a:spcPct val="150000"/>
                </a:lnSpc>
              </a:pPr>
              <a:endParaRPr kumimoji="1" lang="en-US" altLang="ko-Kore-KR" sz="1400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kumimoji="1" lang="ko-KR" altLang="en-US" sz="1400" dirty="0" smtClean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상담신청</a:t>
              </a:r>
              <a:r>
                <a:rPr kumimoji="1" lang="ko-KR" altLang="en-US" sz="1400" dirty="0" smtClean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관리</a:t>
              </a:r>
              <a:endParaRPr kumimoji="1"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kumimoji="1" lang="ko-KR" altLang="en-US" sz="1400" dirty="0" smtClean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상담신청 완료</a:t>
              </a:r>
              <a:endParaRPr kumimoji="1"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kumimoji="1" lang="ko-KR" altLang="en-US" sz="1400" dirty="0" smtClean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상담신청 삭제</a:t>
              </a:r>
              <a:endParaRPr kumimoji="1"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CAF0F3C-D5EC-D14B-B007-90202ACF492E}"/>
              </a:ext>
            </a:extLst>
          </p:cNvPr>
          <p:cNvGrpSpPr/>
          <p:nvPr/>
        </p:nvGrpSpPr>
        <p:grpSpPr>
          <a:xfrm>
            <a:off x="7310119" y="3438812"/>
            <a:ext cx="2399251" cy="3203645"/>
            <a:chOff x="9191367" y="2946158"/>
            <a:chExt cx="2399251" cy="3203645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85C6B42-CD7A-5345-AF96-426C64EA77D8}"/>
                </a:ext>
              </a:extLst>
            </p:cNvPr>
            <p:cNvGrpSpPr/>
            <p:nvPr/>
          </p:nvGrpSpPr>
          <p:grpSpPr>
            <a:xfrm>
              <a:off x="9759515" y="2946158"/>
              <a:ext cx="545285" cy="545285"/>
              <a:chOff x="10110621" y="3164613"/>
              <a:chExt cx="545285" cy="545285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8B3F2430-7965-9C4C-BEF9-48415DBDE508}"/>
                  </a:ext>
                </a:extLst>
              </p:cNvPr>
              <p:cNvSpPr/>
              <p:nvPr/>
            </p:nvSpPr>
            <p:spPr>
              <a:xfrm>
                <a:off x="10110621" y="3164613"/>
                <a:ext cx="545285" cy="545285"/>
              </a:xfrm>
              <a:prstGeom prst="ellipse">
                <a:avLst/>
              </a:prstGeom>
              <a:solidFill>
                <a:srgbClr val="FDCB1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9" name="제목 1">
                <a:extLst>
                  <a:ext uri="{FF2B5EF4-FFF2-40B4-BE49-F238E27FC236}">
                    <a16:creationId xmlns:a16="http://schemas.microsoft.com/office/drawing/2014/main" id="{2077AC87-24C2-9449-A23D-8038A75694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06752" y="3241600"/>
                <a:ext cx="373653" cy="42006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kumimoji="1" lang="en-US" altLang="ko-KR" sz="2400" b="1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4</a:t>
                </a:r>
                <a:endParaRPr kumimoji="1" lang="ko-Kore-KR" altLang="en-US" sz="2400" b="1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sp>
          <p:nvSpPr>
            <p:cNvPr id="40" name="제목 1">
              <a:extLst>
                <a:ext uri="{FF2B5EF4-FFF2-40B4-BE49-F238E27FC236}">
                  <a16:creationId xmlns:a16="http://schemas.microsoft.com/office/drawing/2014/main" id="{F9B12525-C8E3-D14B-93BC-A59BBF4F87A9}"/>
                </a:ext>
              </a:extLst>
            </p:cNvPr>
            <p:cNvSpPr txBox="1">
              <a:spLocks/>
            </p:cNvSpPr>
            <p:nvPr/>
          </p:nvSpPr>
          <p:spPr>
            <a:xfrm>
              <a:off x="9191367" y="3520193"/>
              <a:ext cx="2399251" cy="262961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kumimoji="1" lang="ko-KR" altLang="en-US" sz="1600" b="1" dirty="0" smtClean="0">
                  <a:solidFill>
                    <a:srgbClr val="FFC000"/>
                  </a:solidFill>
                </a:rPr>
                <a:t>        상품관리</a:t>
              </a:r>
              <a:endParaRPr kumimoji="1" lang="en-US" altLang="ko-KR" sz="1600" b="1" dirty="0">
                <a:solidFill>
                  <a:srgbClr val="FFC000"/>
                </a:solidFill>
              </a:endParaRPr>
            </a:p>
            <a:p>
              <a:pPr>
                <a:lnSpc>
                  <a:spcPct val="150000"/>
                </a:lnSpc>
              </a:pPr>
              <a:endParaRPr kumimoji="1" lang="en-US" altLang="ko-Kore-KR" sz="1400" dirty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kumimoji="1" lang="ko-KR" altLang="en-US" sz="1400" dirty="0" smtClean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상품 </a:t>
              </a:r>
              <a:r>
                <a:rPr kumimoji="1" lang="ko-KR" altLang="en-US" sz="14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수정</a:t>
              </a:r>
              <a:endParaRPr kumimoji="1" lang="ko-Kore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267F0DE-4904-E54E-9036-1F5845844F72}"/>
              </a:ext>
            </a:extLst>
          </p:cNvPr>
          <p:cNvSpPr txBox="1"/>
          <p:nvPr/>
        </p:nvSpPr>
        <p:spPr>
          <a:xfrm>
            <a:off x="11680270" y="633368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1</a:t>
            </a:r>
            <a:endParaRPr kumimoji="1" lang="ko-Kore-KR" altLang="en-US" sz="1200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4F1EF26-F268-4FE9-BEFE-23F77A5BACF3}"/>
              </a:ext>
            </a:extLst>
          </p:cNvPr>
          <p:cNvGrpSpPr/>
          <p:nvPr/>
        </p:nvGrpSpPr>
        <p:grpSpPr>
          <a:xfrm>
            <a:off x="9607850" y="3429000"/>
            <a:ext cx="2399251" cy="3203645"/>
            <a:chOff x="9191367" y="2946158"/>
            <a:chExt cx="2399251" cy="320364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83DD92E-08B3-459F-9C2F-CEB69DA3C419}"/>
                </a:ext>
              </a:extLst>
            </p:cNvPr>
            <p:cNvGrpSpPr/>
            <p:nvPr/>
          </p:nvGrpSpPr>
          <p:grpSpPr>
            <a:xfrm>
              <a:off x="9759515" y="2946158"/>
              <a:ext cx="545285" cy="545285"/>
              <a:chOff x="10110621" y="3164613"/>
              <a:chExt cx="545285" cy="545285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1362BB51-10A9-4719-A349-0996DAE57FAA}"/>
                  </a:ext>
                </a:extLst>
              </p:cNvPr>
              <p:cNvSpPr/>
              <p:nvPr/>
            </p:nvSpPr>
            <p:spPr>
              <a:xfrm>
                <a:off x="10110621" y="3164613"/>
                <a:ext cx="545285" cy="54528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6" name="제목 1">
                <a:extLst>
                  <a:ext uri="{FF2B5EF4-FFF2-40B4-BE49-F238E27FC236}">
                    <a16:creationId xmlns:a16="http://schemas.microsoft.com/office/drawing/2014/main" id="{03F4ED79-FA89-43C3-B704-FB0297A24E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06752" y="3241600"/>
                <a:ext cx="373653" cy="42006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kumimoji="1" lang="en-US" altLang="ko-KR" sz="2400" b="1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5</a:t>
                </a:r>
                <a:endParaRPr kumimoji="1" lang="ko-Kore-KR" altLang="en-US" sz="2400" b="1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  <p:sp>
          <p:nvSpPr>
            <p:cNvPr id="36" name="제목 1">
              <a:extLst>
                <a:ext uri="{FF2B5EF4-FFF2-40B4-BE49-F238E27FC236}">
                  <a16:creationId xmlns:a16="http://schemas.microsoft.com/office/drawing/2014/main" id="{88910921-DA49-49BE-BF7D-31B33898543A}"/>
                </a:ext>
              </a:extLst>
            </p:cNvPr>
            <p:cNvSpPr txBox="1">
              <a:spLocks/>
            </p:cNvSpPr>
            <p:nvPr/>
          </p:nvSpPr>
          <p:spPr>
            <a:xfrm>
              <a:off x="9191367" y="3520193"/>
              <a:ext cx="2399251" cy="262961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kumimoji="1" lang="ko-KR" altLang="en-US" sz="1600" b="1" dirty="0" smtClean="0">
                  <a:solidFill>
                    <a:schemeClr val="accent1"/>
                  </a:solidFill>
                </a:rPr>
                <a:t>게시판 관리</a:t>
              </a:r>
              <a:endParaRPr kumimoji="1" lang="en-US" altLang="ko-KR" sz="1600" b="1" dirty="0">
                <a:solidFill>
                  <a:schemeClr val="accent1"/>
                </a:solidFill>
              </a:endParaRPr>
            </a:p>
            <a:p>
              <a:pPr>
                <a:lnSpc>
                  <a:spcPct val="150000"/>
                </a:lnSpc>
              </a:pPr>
              <a:endParaRPr kumimoji="1" lang="en-US" altLang="ko-Kore-KR" sz="1400" dirty="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kumimoji="1" lang="ko-KR" altLang="en-US" sz="1400" dirty="0" err="1" smtClean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고객후기</a:t>
              </a:r>
              <a:r>
                <a:rPr kumimoji="1" lang="ko-KR" altLang="en-US" sz="1400" dirty="0" smtClean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관리</a:t>
              </a:r>
              <a:endParaRPr kumimoji="1" lang="en-US" altLang="ko-KR" sz="1400" dirty="0" smtClean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kumimoji="1" lang="ko-KR" altLang="en-US" sz="1400" dirty="0" smtClean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부고장 관리</a:t>
              </a:r>
              <a:endParaRPr kumimoji="1"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kumimoji="1" lang="ko-KR" altLang="en-US" sz="1400" dirty="0" smtClean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장례정보공유방 관리</a:t>
              </a:r>
              <a:endParaRPr kumimoji="1" lang="en-US" altLang="ko-KR" sz="1400" dirty="0" smtClean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endParaRPr kumimoji="1" lang="ko-Kore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4982" y="-112953"/>
            <a:ext cx="1720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1BA197"/>
                </a:solidFill>
                <a:latin typeface="+mn-ea"/>
              </a:rPr>
              <a:t>DAEGIL</a:t>
            </a:r>
            <a:endParaRPr lang="ko-KR" altLang="en-US" sz="2400" b="1" dirty="0">
              <a:solidFill>
                <a:srgbClr val="1BA197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411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23" y="943835"/>
            <a:ext cx="7785999" cy="418669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868D9A9-1D20-2B44-9365-964BBE05FB2E}"/>
              </a:ext>
            </a:extLst>
          </p:cNvPr>
          <p:cNvSpPr txBox="1">
            <a:spLocks/>
          </p:cNvSpPr>
          <p:nvPr/>
        </p:nvSpPr>
        <p:spPr>
          <a:xfrm>
            <a:off x="820202" y="349899"/>
            <a:ext cx="3564768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2000" dirty="0" smtClean="0"/>
              <a:t>상품관리</a:t>
            </a:r>
            <a:r>
              <a:rPr kumimoji="1" lang="en-US" altLang="ko-KR" sz="2000" dirty="0" smtClean="0"/>
              <a:t>-</a:t>
            </a:r>
            <a:r>
              <a:rPr kumimoji="1" lang="ko-KR" altLang="en-US" sz="2000" dirty="0" smtClean="0"/>
              <a:t>수정</a:t>
            </a:r>
            <a:r>
              <a:rPr kumimoji="1" lang="en-US" altLang="ko-KR" sz="2000" dirty="0" smtClean="0"/>
              <a:t>(</a:t>
            </a:r>
            <a:r>
              <a:rPr kumimoji="1" lang="ko-KR" altLang="en-US" sz="2000" dirty="0" smtClean="0"/>
              <a:t>이미지 등록</a:t>
            </a:r>
            <a:r>
              <a:rPr kumimoji="1" lang="en-US" altLang="ko-KR" sz="2000" dirty="0" smtClean="0"/>
              <a:t>)</a:t>
            </a:r>
            <a:endParaRPr kumimoji="1" lang="ko-Kore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B1BD23F-85F4-6D4E-9EA4-28CCADB9CB57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22931" y="829363"/>
            <a:ext cx="11290895" cy="11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AD000D-7318-2B4A-89B5-AF5F963B24C7}"/>
              </a:ext>
            </a:extLst>
          </p:cNvPr>
          <p:cNvGrpSpPr/>
          <p:nvPr/>
        </p:nvGrpSpPr>
        <p:grpSpPr>
          <a:xfrm>
            <a:off x="9546671" y="716039"/>
            <a:ext cx="2167155" cy="114469"/>
            <a:chOff x="9672506" y="257620"/>
            <a:chExt cx="2167155" cy="480610"/>
          </a:xfrm>
        </p:grpSpPr>
        <p:sp>
          <p:nvSpPr>
            <p:cNvPr id="13" name="직사각형 4">
              <a:extLst>
                <a:ext uri="{FF2B5EF4-FFF2-40B4-BE49-F238E27FC236}">
                  <a16:creationId xmlns:a16="http://schemas.microsoft.com/office/drawing/2014/main" id="{70F1BB4B-9ABC-1842-87A8-2880076A3229}"/>
                </a:ext>
              </a:extLst>
            </p:cNvPr>
            <p:cNvSpPr/>
            <p:nvPr/>
          </p:nvSpPr>
          <p:spPr>
            <a:xfrm>
              <a:off x="9672506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63A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  <p:sp>
          <p:nvSpPr>
            <p:cNvPr id="12" name="직사각형 4">
              <a:extLst>
                <a:ext uri="{FF2B5EF4-FFF2-40B4-BE49-F238E27FC236}">
                  <a16:creationId xmlns:a16="http://schemas.microsoft.com/office/drawing/2014/main" id="{84D336A2-3D49-4045-BA15-E35A82635C97}"/>
                </a:ext>
              </a:extLst>
            </p:cNvPr>
            <p:cNvSpPr/>
            <p:nvPr/>
          </p:nvSpPr>
          <p:spPr>
            <a:xfrm>
              <a:off x="1005001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B82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11" name="직사각형 4">
              <a:extLst>
                <a:ext uri="{FF2B5EF4-FFF2-40B4-BE49-F238E27FC236}">
                  <a16:creationId xmlns:a16="http://schemas.microsoft.com/office/drawing/2014/main" id="{914CB1A0-E101-604D-BCA5-E8927C27B15F}"/>
                </a:ext>
              </a:extLst>
            </p:cNvPr>
            <p:cNvSpPr/>
            <p:nvPr/>
          </p:nvSpPr>
          <p:spPr>
            <a:xfrm>
              <a:off x="10360404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E82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15C9D4-2B70-064D-A020-0D8757082D2F}"/>
                </a:ext>
              </a:extLst>
            </p:cNvPr>
            <p:cNvSpPr/>
            <p:nvPr/>
          </p:nvSpPr>
          <p:spPr>
            <a:xfrm>
              <a:off x="1063724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FDCB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A2BCF5-EA69-5A4E-A7E1-C300FC312D4F}"/>
              </a:ext>
            </a:extLst>
          </p:cNvPr>
          <p:cNvSpPr txBox="1"/>
          <p:nvPr/>
        </p:nvSpPr>
        <p:spPr>
          <a:xfrm>
            <a:off x="11680270" y="633368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 smtClean="0"/>
              <a:t>16</a:t>
            </a:r>
            <a:endParaRPr kumimoji="1" lang="ko-Kore-KR" altLang="en-US" sz="12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76E87AC-C467-B84D-9249-74EB414D7C09}"/>
              </a:ext>
            </a:extLst>
          </p:cNvPr>
          <p:cNvSpPr txBox="1">
            <a:spLocks/>
          </p:cNvSpPr>
          <p:nvPr/>
        </p:nvSpPr>
        <p:spPr>
          <a:xfrm>
            <a:off x="3300384" y="392490"/>
            <a:ext cx="1716233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kumimoji="1" lang="ko-Kore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CE147C-4AC2-4CC9-B1B7-E611A1BF90C0}"/>
              </a:ext>
            </a:extLst>
          </p:cNvPr>
          <p:cNvSpPr/>
          <p:nvPr/>
        </p:nvSpPr>
        <p:spPr>
          <a:xfrm>
            <a:off x="358923" y="943835"/>
            <a:ext cx="7785999" cy="4199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50C732-AEE6-4F8F-B7B1-81353EC16515}"/>
              </a:ext>
            </a:extLst>
          </p:cNvPr>
          <p:cNvSpPr/>
          <p:nvPr/>
        </p:nvSpPr>
        <p:spPr>
          <a:xfrm>
            <a:off x="8257592" y="943835"/>
            <a:ext cx="3456234" cy="419904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이미지 버튼을 누릅니다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파일 선택 버튼을 눌러 사진을 등록합니다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서버로 전송 버튼을 누릅니다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4633993" y="1929777"/>
            <a:ext cx="108488" cy="1469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4471894" y="1581893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1906291" y="2803465"/>
            <a:ext cx="767167" cy="205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1617210" y="3498084"/>
            <a:ext cx="2634712" cy="436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1523034" y="2738166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7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1523033" y="3024476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8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2464239" y="3716354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1906290" y="3009121"/>
            <a:ext cx="767167" cy="205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2" y="277644"/>
            <a:ext cx="51442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8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23" y="957258"/>
            <a:ext cx="7785999" cy="418562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868D9A9-1D20-2B44-9365-964BBE05FB2E}"/>
              </a:ext>
            </a:extLst>
          </p:cNvPr>
          <p:cNvSpPr txBox="1">
            <a:spLocks/>
          </p:cNvSpPr>
          <p:nvPr/>
        </p:nvSpPr>
        <p:spPr>
          <a:xfrm>
            <a:off x="820202" y="349899"/>
            <a:ext cx="3564768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2000" dirty="0" smtClean="0"/>
              <a:t>상품관리</a:t>
            </a:r>
            <a:r>
              <a:rPr kumimoji="1" lang="en-US" altLang="ko-KR" sz="2000" dirty="0" smtClean="0"/>
              <a:t>-</a:t>
            </a:r>
            <a:r>
              <a:rPr kumimoji="1" lang="ko-KR" altLang="en-US" sz="2000" dirty="0" smtClean="0"/>
              <a:t>수정</a:t>
            </a:r>
            <a:endParaRPr kumimoji="1" lang="ko-Kore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B1BD23F-85F4-6D4E-9EA4-28CCADB9CB57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22931" y="829363"/>
            <a:ext cx="11290895" cy="11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AD000D-7318-2B4A-89B5-AF5F963B24C7}"/>
              </a:ext>
            </a:extLst>
          </p:cNvPr>
          <p:cNvGrpSpPr/>
          <p:nvPr/>
        </p:nvGrpSpPr>
        <p:grpSpPr>
          <a:xfrm>
            <a:off x="9546671" y="716039"/>
            <a:ext cx="2167155" cy="114469"/>
            <a:chOff x="9672506" y="257620"/>
            <a:chExt cx="2167155" cy="480610"/>
          </a:xfrm>
        </p:grpSpPr>
        <p:sp>
          <p:nvSpPr>
            <p:cNvPr id="13" name="직사각형 4">
              <a:extLst>
                <a:ext uri="{FF2B5EF4-FFF2-40B4-BE49-F238E27FC236}">
                  <a16:creationId xmlns:a16="http://schemas.microsoft.com/office/drawing/2014/main" id="{70F1BB4B-9ABC-1842-87A8-2880076A3229}"/>
                </a:ext>
              </a:extLst>
            </p:cNvPr>
            <p:cNvSpPr/>
            <p:nvPr/>
          </p:nvSpPr>
          <p:spPr>
            <a:xfrm>
              <a:off x="9672506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63A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  <p:sp>
          <p:nvSpPr>
            <p:cNvPr id="12" name="직사각형 4">
              <a:extLst>
                <a:ext uri="{FF2B5EF4-FFF2-40B4-BE49-F238E27FC236}">
                  <a16:creationId xmlns:a16="http://schemas.microsoft.com/office/drawing/2014/main" id="{84D336A2-3D49-4045-BA15-E35A82635C97}"/>
                </a:ext>
              </a:extLst>
            </p:cNvPr>
            <p:cNvSpPr/>
            <p:nvPr/>
          </p:nvSpPr>
          <p:spPr>
            <a:xfrm>
              <a:off x="1005001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B82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11" name="직사각형 4">
              <a:extLst>
                <a:ext uri="{FF2B5EF4-FFF2-40B4-BE49-F238E27FC236}">
                  <a16:creationId xmlns:a16="http://schemas.microsoft.com/office/drawing/2014/main" id="{914CB1A0-E101-604D-BCA5-E8927C27B15F}"/>
                </a:ext>
              </a:extLst>
            </p:cNvPr>
            <p:cNvSpPr/>
            <p:nvPr/>
          </p:nvSpPr>
          <p:spPr>
            <a:xfrm>
              <a:off x="10360404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E82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15C9D4-2B70-064D-A020-0D8757082D2F}"/>
                </a:ext>
              </a:extLst>
            </p:cNvPr>
            <p:cNvSpPr/>
            <p:nvPr/>
          </p:nvSpPr>
          <p:spPr>
            <a:xfrm>
              <a:off x="1063724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FDCB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A2BCF5-EA69-5A4E-A7E1-C300FC312D4F}"/>
              </a:ext>
            </a:extLst>
          </p:cNvPr>
          <p:cNvSpPr txBox="1"/>
          <p:nvPr/>
        </p:nvSpPr>
        <p:spPr>
          <a:xfrm>
            <a:off x="11680270" y="633368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 smtClean="0"/>
              <a:t>17</a:t>
            </a:r>
            <a:endParaRPr kumimoji="1" lang="ko-Kore-KR" altLang="en-US" sz="12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76E87AC-C467-B84D-9249-74EB414D7C09}"/>
              </a:ext>
            </a:extLst>
          </p:cNvPr>
          <p:cNvSpPr txBox="1">
            <a:spLocks/>
          </p:cNvSpPr>
          <p:nvPr/>
        </p:nvSpPr>
        <p:spPr>
          <a:xfrm>
            <a:off x="3300384" y="392490"/>
            <a:ext cx="1716233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kumimoji="1" lang="ko-Kore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CE147C-4AC2-4CC9-B1B7-E611A1BF90C0}"/>
              </a:ext>
            </a:extLst>
          </p:cNvPr>
          <p:cNvSpPr/>
          <p:nvPr/>
        </p:nvSpPr>
        <p:spPr>
          <a:xfrm>
            <a:off x="358923" y="943835"/>
            <a:ext cx="7785999" cy="4199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50C732-AEE6-4F8F-B7B1-81353EC16515}"/>
              </a:ext>
            </a:extLst>
          </p:cNvPr>
          <p:cNvSpPr/>
          <p:nvPr/>
        </p:nvSpPr>
        <p:spPr>
          <a:xfrm>
            <a:off x="8257592" y="943835"/>
            <a:ext cx="3456234" cy="419904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너비와 높이를 </a:t>
            </a:r>
            <a:r>
              <a:rPr lang="en-US" altLang="ko-KR" sz="1200" dirty="0" smtClean="0">
                <a:solidFill>
                  <a:schemeClr val="tx1"/>
                </a:solidFill>
              </a:rPr>
              <a:t>100%</a:t>
            </a:r>
            <a:r>
              <a:rPr lang="ko-KR" altLang="en-US" sz="1200" dirty="0" smtClean="0">
                <a:solidFill>
                  <a:schemeClr val="tx1"/>
                </a:solidFill>
              </a:rPr>
              <a:t>로 입력합니다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확인버튼을 누릅니다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저장버튼을 눌러 수정을 완료합니다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1953420" y="3014816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1890793" y="3314819"/>
            <a:ext cx="371960" cy="436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3421576" y="4226003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27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4676929" y="4582995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3421575" y="4515010"/>
            <a:ext cx="283503" cy="218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4223288" y="4874217"/>
            <a:ext cx="1177871" cy="268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2" y="277644"/>
            <a:ext cx="51442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7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957161-C298-FF4B-8CE3-7BDBC463AFD7}"/>
              </a:ext>
            </a:extLst>
          </p:cNvPr>
          <p:cNvSpPr/>
          <p:nvPr/>
        </p:nvSpPr>
        <p:spPr>
          <a:xfrm rot="2700000">
            <a:off x="4898789" y="2134337"/>
            <a:ext cx="2411199" cy="2411199"/>
          </a:xfrm>
          <a:prstGeom prst="rect">
            <a:avLst/>
          </a:prstGeom>
          <a:solidFill>
            <a:schemeClr val="bg1">
              <a:lumMod val="85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585FB9-F2C0-1B4A-96C1-43DE07204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2679" y="2708401"/>
            <a:ext cx="5623420" cy="740663"/>
          </a:xfrm>
        </p:spPr>
        <p:txBody>
          <a:bodyPr anchor="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4800" b="1" dirty="0">
                <a:solidFill>
                  <a:srgbClr val="EE821C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05.</a:t>
            </a:r>
            <a:endParaRPr kumimoji="1" lang="ko-Kore-KR" altLang="en-US" sz="4800" dirty="0">
              <a:solidFill>
                <a:srgbClr val="EE821C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D1B824-A8D7-984A-9895-C1B740939612}"/>
              </a:ext>
            </a:extLst>
          </p:cNvPr>
          <p:cNvSpPr/>
          <p:nvPr/>
        </p:nvSpPr>
        <p:spPr>
          <a:xfrm>
            <a:off x="5278682" y="3449064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게시판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관리</a:t>
            </a:r>
            <a:endParaRPr lang="ko-Kore-KR" altLang="en-US" dirty="0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0CB7A579-7B5E-0E41-AB8A-7F07686D0DF0}"/>
              </a:ext>
            </a:extLst>
          </p:cNvPr>
          <p:cNvCxnSpPr>
            <a:cxnSpLocks/>
          </p:cNvCxnSpPr>
          <p:nvPr/>
        </p:nvCxnSpPr>
        <p:spPr>
          <a:xfrm flipV="1">
            <a:off x="6096000" y="3483061"/>
            <a:ext cx="1841747" cy="156185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1F0DD311-6597-7548-9D0F-8170BB7CA304}"/>
              </a:ext>
            </a:extLst>
          </p:cNvPr>
          <p:cNvCxnSpPr>
            <a:cxnSpLocks/>
          </p:cNvCxnSpPr>
          <p:nvPr/>
        </p:nvCxnSpPr>
        <p:spPr>
          <a:xfrm flipV="1">
            <a:off x="4262642" y="1634962"/>
            <a:ext cx="1841747" cy="156185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52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23" y="943835"/>
            <a:ext cx="7785999" cy="419904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868D9A9-1D20-2B44-9365-964BBE05FB2E}"/>
              </a:ext>
            </a:extLst>
          </p:cNvPr>
          <p:cNvSpPr txBox="1">
            <a:spLocks/>
          </p:cNvSpPr>
          <p:nvPr/>
        </p:nvSpPr>
        <p:spPr>
          <a:xfrm>
            <a:off x="820202" y="349899"/>
            <a:ext cx="3564768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2000" dirty="0" err="1" smtClean="0"/>
              <a:t>고객후기</a:t>
            </a:r>
            <a:endParaRPr kumimoji="1" lang="ko-Kore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B1BD23F-85F4-6D4E-9EA4-28CCADB9CB57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22931" y="829363"/>
            <a:ext cx="11290895" cy="11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AD000D-7318-2B4A-89B5-AF5F963B24C7}"/>
              </a:ext>
            </a:extLst>
          </p:cNvPr>
          <p:cNvGrpSpPr/>
          <p:nvPr/>
        </p:nvGrpSpPr>
        <p:grpSpPr>
          <a:xfrm>
            <a:off x="9546671" y="716039"/>
            <a:ext cx="2167155" cy="114469"/>
            <a:chOff x="9672506" y="257620"/>
            <a:chExt cx="2167155" cy="480610"/>
          </a:xfrm>
        </p:grpSpPr>
        <p:sp>
          <p:nvSpPr>
            <p:cNvPr id="13" name="직사각형 4">
              <a:extLst>
                <a:ext uri="{FF2B5EF4-FFF2-40B4-BE49-F238E27FC236}">
                  <a16:creationId xmlns:a16="http://schemas.microsoft.com/office/drawing/2014/main" id="{70F1BB4B-9ABC-1842-87A8-2880076A3229}"/>
                </a:ext>
              </a:extLst>
            </p:cNvPr>
            <p:cNvSpPr/>
            <p:nvPr/>
          </p:nvSpPr>
          <p:spPr>
            <a:xfrm>
              <a:off x="9672506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63A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  <p:sp>
          <p:nvSpPr>
            <p:cNvPr id="12" name="직사각형 4">
              <a:extLst>
                <a:ext uri="{FF2B5EF4-FFF2-40B4-BE49-F238E27FC236}">
                  <a16:creationId xmlns:a16="http://schemas.microsoft.com/office/drawing/2014/main" id="{84D336A2-3D49-4045-BA15-E35A82635C97}"/>
                </a:ext>
              </a:extLst>
            </p:cNvPr>
            <p:cNvSpPr/>
            <p:nvPr/>
          </p:nvSpPr>
          <p:spPr>
            <a:xfrm>
              <a:off x="1005001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B82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11" name="직사각형 4">
              <a:extLst>
                <a:ext uri="{FF2B5EF4-FFF2-40B4-BE49-F238E27FC236}">
                  <a16:creationId xmlns:a16="http://schemas.microsoft.com/office/drawing/2014/main" id="{914CB1A0-E101-604D-BCA5-E8927C27B15F}"/>
                </a:ext>
              </a:extLst>
            </p:cNvPr>
            <p:cNvSpPr/>
            <p:nvPr/>
          </p:nvSpPr>
          <p:spPr>
            <a:xfrm>
              <a:off x="10360404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E82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15C9D4-2B70-064D-A020-0D8757082D2F}"/>
                </a:ext>
              </a:extLst>
            </p:cNvPr>
            <p:cNvSpPr/>
            <p:nvPr/>
          </p:nvSpPr>
          <p:spPr>
            <a:xfrm>
              <a:off x="1063724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FDCB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A2BCF5-EA69-5A4E-A7E1-C300FC312D4F}"/>
              </a:ext>
            </a:extLst>
          </p:cNvPr>
          <p:cNvSpPr txBox="1"/>
          <p:nvPr/>
        </p:nvSpPr>
        <p:spPr>
          <a:xfrm>
            <a:off x="11680270" y="633368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 smtClean="0"/>
              <a:t>18</a:t>
            </a:r>
            <a:endParaRPr kumimoji="1" lang="ko-Kore-KR" altLang="en-US" sz="12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76E87AC-C467-B84D-9249-74EB414D7C09}"/>
              </a:ext>
            </a:extLst>
          </p:cNvPr>
          <p:cNvSpPr txBox="1">
            <a:spLocks/>
          </p:cNvSpPr>
          <p:nvPr/>
        </p:nvSpPr>
        <p:spPr>
          <a:xfrm>
            <a:off x="3300384" y="392490"/>
            <a:ext cx="1716233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kumimoji="1" lang="ko-Kore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CE147C-4AC2-4CC9-B1B7-E611A1BF90C0}"/>
              </a:ext>
            </a:extLst>
          </p:cNvPr>
          <p:cNvSpPr/>
          <p:nvPr/>
        </p:nvSpPr>
        <p:spPr>
          <a:xfrm>
            <a:off x="358923" y="943835"/>
            <a:ext cx="7785999" cy="4199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2208910" y="1983539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50C732-AEE6-4F8F-B7B1-81353EC16515}"/>
              </a:ext>
            </a:extLst>
          </p:cNvPr>
          <p:cNvSpPr/>
          <p:nvPr/>
        </p:nvSpPr>
        <p:spPr>
          <a:xfrm>
            <a:off x="8257592" y="943835"/>
            <a:ext cx="3456234" cy="419904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200" dirty="0" err="1" smtClean="0">
                <a:solidFill>
                  <a:schemeClr val="tx1"/>
                </a:solidFill>
              </a:rPr>
              <a:t>고객후기</a:t>
            </a:r>
            <a:r>
              <a:rPr lang="ko-KR" altLang="en-US" sz="1200" dirty="0" smtClean="0">
                <a:solidFill>
                  <a:schemeClr val="tx1"/>
                </a:solidFill>
              </a:rPr>
              <a:t> 추가하기 버튼입니다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err="1" smtClean="0">
                <a:solidFill>
                  <a:schemeClr val="tx1"/>
                </a:solidFill>
              </a:rPr>
              <a:t>고객후기</a:t>
            </a:r>
            <a:r>
              <a:rPr lang="ko-KR" altLang="en-US" sz="1200" dirty="0" smtClean="0">
                <a:solidFill>
                  <a:schemeClr val="tx1"/>
                </a:solidFill>
              </a:rPr>
              <a:t> 삭제하기 버튼입니다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err="1" smtClean="0">
                <a:solidFill>
                  <a:schemeClr val="tx1"/>
                </a:solidFill>
              </a:rPr>
              <a:t>고객후기</a:t>
            </a:r>
            <a:r>
              <a:rPr lang="ko-KR" altLang="en-US" sz="1200" dirty="0" smtClean="0">
                <a:solidFill>
                  <a:schemeClr val="tx1"/>
                </a:solidFill>
              </a:rPr>
              <a:t> 수정 버튼입니다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 flipV="1">
            <a:off x="2100191" y="2288105"/>
            <a:ext cx="488026" cy="212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7020733" y="2859437"/>
            <a:ext cx="557938" cy="418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6885439" y="2488519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1612165" y="2284146"/>
            <a:ext cx="976052" cy="216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1476871" y="2020201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2" y="277644"/>
            <a:ext cx="51442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8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23" y="943836"/>
            <a:ext cx="7785999" cy="416652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868D9A9-1D20-2B44-9365-964BBE05FB2E}"/>
              </a:ext>
            </a:extLst>
          </p:cNvPr>
          <p:cNvSpPr txBox="1">
            <a:spLocks/>
          </p:cNvSpPr>
          <p:nvPr/>
        </p:nvSpPr>
        <p:spPr>
          <a:xfrm>
            <a:off x="820202" y="349899"/>
            <a:ext cx="3564768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2000" dirty="0" err="1" smtClean="0"/>
              <a:t>고객후기</a:t>
            </a:r>
            <a:endParaRPr kumimoji="1" lang="ko-Kore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B1BD23F-85F4-6D4E-9EA4-28CCADB9CB57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22931" y="829363"/>
            <a:ext cx="11290895" cy="11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AD000D-7318-2B4A-89B5-AF5F963B24C7}"/>
              </a:ext>
            </a:extLst>
          </p:cNvPr>
          <p:cNvGrpSpPr/>
          <p:nvPr/>
        </p:nvGrpSpPr>
        <p:grpSpPr>
          <a:xfrm>
            <a:off x="9546671" y="716039"/>
            <a:ext cx="2167155" cy="114469"/>
            <a:chOff x="9672506" y="257620"/>
            <a:chExt cx="2167155" cy="480610"/>
          </a:xfrm>
        </p:grpSpPr>
        <p:sp>
          <p:nvSpPr>
            <p:cNvPr id="13" name="직사각형 4">
              <a:extLst>
                <a:ext uri="{FF2B5EF4-FFF2-40B4-BE49-F238E27FC236}">
                  <a16:creationId xmlns:a16="http://schemas.microsoft.com/office/drawing/2014/main" id="{70F1BB4B-9ABC-1842-87A8-2880076A3229}"/>
                </a:ext>
              </a:extLst>
            </p:cNvPr>
            <p:cNvSpPr/>
            <p:nvPr/>
          </p:nvSpPr>
          <p:spPr>
            <a:xfrm>
              <a:off x="9672506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63A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  <p:sp>
          <p:nvSpPr>
            <p:cNvPr id="12" name="직사각형 4">
              <a:extLst>
                <a:ext uri="{FF2B5EF4-FFF2-40B4-BE49-F238E27FC236}">
                  <a16:creationId xmlns:a16="http://schemas.microsoft.com/office/drawing/2014/main" id="{84D336A2-3D49-4045-BA15-E35A82635C97}"/>
                </a:ext>
              </a:extLst>
            </p:cNvPr>
            <p:cNvSpPr/>
            <p:nvPr/>
          </p:nvSpPr>
          <p:spPr>
            <a:xfrm>
              <a:off x="1005001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B82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11" name="직사각형 4">
              <a:extLst>
                <a:ext uri="{FF2B5EF4-FFF2-40B4-BE49-F238E27FC236}">
                  <a16:creationId xmlns:a16="http://schemas.microsoft.com/office/drawing/2014/main" id="{914CB1A0-E101-604D-BCA5-E8927C27B15F}"/>
                </a:ext>
              </a:extLst>
            </p:cNvPr>
            <p:cNvSpPr/>
            <p:nvPr/>
          </p:nvSpPr>
          <p:spPr>
            <a:xfrm>
              <a:off x="10360404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E82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15C9D4-2B70-064D-A020-0D8757082D2F}"/>
                </a:ext>
              </a:extLst>
            </p:cNvPr>
            <p:cNvSpPr/>
            <p:nvPr/>
          </p:nvSpPr>
          <p:spPr>
            <a:xfrm>
              <a:off x="1063724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FDCB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A2BCF5-EA69-5A4E-A7E1-C300FC312D4F}"/>
              </a:ext>
            </a:extLst>
          </p:cNvPr>
          <p:cNvSpPr txBox="1"/>
          <p:nvPr/>
        </p:nvSpPr>
        <p:spPr>
          <a:xfrm>
            <a:off x="11680270" y="633368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 smtClean="0"/>
              <a:t>19</a:t>
            </a:r>
            <a:endParaRPr kumimoji="1" lang="ko-Kore-KR" altLang="en-US" sz="12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76E87AC-C467-B84D-9249-74EB414D7C09}"/>
              </a:ext>
            </a:extLst>
          </p:cNvPr>
          <p:cNvSpPr txBox="1">
            <a:spLocks/>
          </p:cNvSpPr>
          <p:nvPr/>
        </p:nvSpPr>
        <p:spPr>
          <a:xfrm>
            <a:off x="3300384" y="392490"/>
            <a:ext cx="1716233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kumimoji="1" lang="ko-Kore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CE147C-4AC2-4CC9-B1B7-E611A1BF90C0}"/>
              </a:ext>
            </a:extLst>
          </p:cNvPr>
          <p:cNvSpPr/>
          <p:nvPr/>
        </p:nvSpPr>
        <p:spPr>
          <a:xfrm>
            <a:off x="358923" y="943835"/>
            <a:ext cx="7785999" cy="4199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1420536" y="2934843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50C732-AEE6-4F8F-B7B1-81353EC16515}"/>
              </a:ext>
            </a:extLst>
          </p:cNvPr>
          <p:cNvSpPr/>
          <p:nvPr/>
        </p:nvSpPr>
        <p:spPr>
          <a:xfrm>
            <a:off x="8257592" y="943835"/>
            <a:ext cx="3456234" cy="419904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제목을 입력합니다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err="1" smtClean="0">
                <a:solidFill>
                  <a:schemeClr val="tx1"/>
                </a:solidFill>
              </a:rPr>
              <a:t>고객후기</a:t>
            </a:r>
            <a:r>
              <a:rPr lang="ko-KR" altLang="en-US" sz="1200" dirty="0" smtClean="0">
                <a:solidFill>
                  <a:schemeClr val="tx1"/>
                </a:solidFill>
              </a:rPr>
              <a:t> 내용을 작성합니다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등록버튼을 눌러 작성을 완료합니다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 flipV="1">
            <a:off x="1612164" y="3169403"/>
            <a:ext cx="6322968" cy="1534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3667350" y="4789765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2898524" y="1622957"/>
            <a:ext cx="2533632" cy="3972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2571602" y="1414345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4114800" y="4760475"/>
            <a:ext cx="1317355" cy="291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2" y="277644"/>
            <a:ext cx="51442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3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22" y="960868"/>
            <a:ext cx="7785999" cy="412579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868D9A9-1D20-2B44-9365-964BBE05FB2E}"/>
              </a:ext>
            </a:extLst>
          </p:cNvPr>
          <p:cNvSpPr txBox="1">
            <a:spLocks/>
          </p:cNvSpPr>
          <p:nvPr/>
        </p:nvSpPr>
        <p:spPr>
          <a:xfrm>
            <a:off x="820202" y="349899"/>
            <a:ext cx="3564768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2000" dirty="0" err="1" smtClean="0"/>
              <a:t>부고장관리</a:t>
            </a:r>
            <a:endParaRPr kumimoji="1" lang="ko-Kore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B1BD23F-85F4-6D4E-9EA4-28CCADB9CB57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22931" y="829363"/>
            <a:ext cx="11290895" cy="11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AD000D-7318-2B4A-89B5-AF5F963B24C7}"/>
              </a:ext>
            </a:extLst>
          </p:cNvPr>
          <p:cNvGrpSpPr/>
          <p:nvPr/>
        </p:nvGrpSpPr>
        <p:grpSpPr>
          <a:xfrm>
            <a:off x="9546671" y="716039"/>
            <a:ext cx="2167155" cy="114469"/>
            <a:chOff x="9672506" y="257620"/>
            <a:chExt cx="2167155" cy="480610"/>
          </a:xfrm>
        </p:grpSpPr>
        <p:sp>
          <p:nvSpPr>
            <p:cNvPr id="13" name="직사각형 4">
              <a:extLst>
                <a:ext uri="{FF2B5EF4-FFF2-40B4-BE49-F238E27FC236}">
                  <a16:creationId xmlns:a16="http://schemas.microsoft.com/office/drawing/2014/main" id="{70F1BB4B-9ABC-1842-87A8-2880076A3229}"/>
                </a:ext>
              </a:extLst>
            </p:cNvPr>
            <p:cNvSpPr/>
            <p:nvPr/>
          </p:nvSpPr>
          <p:spPr>
            <a:xfrm>
              <a:off x="9672506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63A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  <p:sp>
          <p:nvSpPr>
            <p:cNvPr id="12" name="직사각형 4">
              <a:extLst>
                <a:ext uri="{FF2B5EF4-FFF2-40B4-BE49-F238E27FC236}">
                  <a16:creationId xmlns:a16="http://schemas.microsoft.com/office/drawing/2014/main" id="{84D336A2-3D49-4045-BA15-E35A82635C97}"/>
                </a:ext>
              </a:extLst>
            </p:cNvPr>
            <p:cNvSpPr/>
            <p:nvPr/>
          </p:nvSpPr>
          <p:spPr>
            <a:xfrm>
              <a:off x="1005001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B82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11" name="직사각형 4">
              <a:extLst>
                <a:ext uri="{FF2B5EF4-FFF2-40B4-BE49-F238E27FC236}">
                  <a16:creationId xmlns:a16="http://schemas.microsoft.com/office/drawing/2014/main" id="{914CB1A0-E101-604D-BCA5-E8927C27B15F}"/>
                </a:ext>
              </a:extLst>
            </p:cNvPr>
            <p:cNvSpPr/>
            <p:nvPr/>
          </p:nvSpPr>
          <p:spPr>
            <a:xfrm>
              <a:off x="10360404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E82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15C9D4-2B70-064D-A020-0D8757082D2F}"/>
                </a:ext>
              </a:extLst>
            </p:cNvPr>
            <p:cNvSpPr/>
            <p:nvPr/>
          </p:nvSpPr>
          <p:spPr>
            <a:xfrm>
              <a:off x="1063724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FDCB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A2BCF5-EA69-5A4E-A7E1-C300FC312D4F}"/>
              </a:ext>
            </a:extLst>
          </p:cNvPr>
          <p:cNvSpPr txBox="1"/>
          <p:nvPr/>
        </p:nvSpPr>
        <p:spPr>
          <a:xfrm>
            <a:off x="11680270" y="633368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 smtClean="0"/>
              <a:t>20</a:t>
            </a:r>
            <a:endParaRPr kumimoji="1" lang="ko-Kore-KR" altLang="en-US" sz="12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76E87AC-C467-B84D-9249-74EB414D7C09}"/>
              </a:ext>
            </a:extLst>
          </p:cNvPr>
          <p:cNvSpPr txBox="1">
            <a:spLocks/>
          </p:cNvSpPr>
          <p:nvPr/>
        </p:nvSpPr>
        <p:spPr>
          <a:xfrm>
            <a:off x="3300384" y="392490"/>
            <a:ext cx="1716233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kumimoji="1" lang="ko-Kore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CE147C-4AC2-4CC9-B1B7-E611A1BF90C0}"/>
              </a:ext>
            </a:extLst>
          </p:cNvPr>
          <p:cNvSpPr/>
          <p:nvPr/>
        </p:nvSpPr>
        <p:spPr>
          <a:xfrm>
            <a:off x="358923" y="943835"/>
            <a:ext cx="7785999" cy="4199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2208910" y="1983539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50C732-AEE6-4F8F-B7B1-81353EC16515}"/>
              </a:ext>
            </a:extLst>
          </p:cNvPr>
          <p:cNvSpPr/>
          <p:nvPr/>
        </p:nvSpPr>
        <p:spPr>
          <a:xfrm>
            <a:off x="8257592" y="943835"/>
            <a:ext cx="3456234" cy="419904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부고장 추가하기 버튼입니다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부고장 삭제하기 버튼입니다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부고장 수정 버튼입니다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 flipV="1">
            <a:off x="2100191" y="2288105"/>
            <a:ext cx="488026" cy="212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7092535" y="2707579"/>
            <a:ext cx="557938" cy="1360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6885439" y="2488519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1612165" y="2284146"/>
            <a:ext cx="976052" cy="216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1476871" y="2020201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2" y="277644"/>
            <a:ext cx="51442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5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23" y="958796"/>
            <a:ext cx="7785999" cy="410724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868D9A9-1D20-2B44-9365-964BBE05FB2E}"/>
              </a:ext>
            </a:extLst>
          </p:cNvPr>
          <p:cNvSpPr txBox="1">
            <a:spLocks/>
          </p:cNvSpPr>
          <p:nvPr/>
        </p:nvSpPr>
        <p:spPr>
          <a:xfrm>
            <a:off x="820202" y="349899"/>
            <a:ext cx="3564768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2000" dirty="0" err="1" smtClean="0"/>
              <a:t>부고장관리</a:t>
            </a:r>
            <a:r>
              <a:rPr kumimoji="1" lang="en-US" altLang="ko-KR" sz="2000" dirty="0" smtClean="0"/>
              <a:t>-</a:t>
            </a:r>
            <a:r>
              <a:rPr kumimoji="1" lang="ko-KR" altLang="en-US" sz="2000" dirty="0" smtClean="0"/>
              <a:t>추가하기</a:t>
            </a:r>
            <a:endParaRPr kumimoji="1" lang="ko-Kore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B1BD23F-85F4-6D4E-9EA4-28CCADB9CB57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22931" y="829363"/>
            <a:ext cx="11290895" cy="11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AD000D-7318-2B4A-89B5-AF5F963B24C7}"/>
              </a:ext>
            </a:extLst>
          </p:cNvPr>
          <p:cNvGrpSpPr/>
          <p:nvPr/>
        </p:nvGrpSpPr>
        <p:grpSpPr>
          <a:xfrm>
            <a:off x="9546671" y="716039"/>
            <a:ext cx="2167155" cy="114469"/>
            <a:chOff x="9672506" y="257620"/>
            <a:chExt cx="2167155" cy="480610"/>
          </a:xfrm>
        </p:grpSpPr>
        <p:sp>
          <p:nvSpPr>
            <p:cNvPr id="13" name="직사각형 4">
              <a:extLst>
                <a:ext uri="{FF2B5EF4-FFF2-40B4-BE49-F238E27FC236}">
                  <a16:creationId xmlns:a16="http://schemas.microsoft.com/office/drawing/2014/main" id="{70F1BB4B-9ABC-1842-87A8-2880076A3229}"/>
                </a:ext>
              </a:extLst>
            </p:cNvPr>
            <p:cNvSpPr/>
            <p:nvPr/>
          </p:nvSpPr>
          <p:spPr>
            <a:xfrm>
              <a:off x="9672506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63A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  <p:sp>
          <p:nvSpPr>
            <p:cNvPr id="12" name="직사각형 4">
              <a:extLst>
                <a:ext uri="{FF2B5EF4-FFF2-40B4-BE49-F238E27FC236}">
                  <a16:creationId xmlns:a16="http://schemas.microsoft.com/office/drawing/2014/main" id="{84D336A2-3D49-4045-BA15-E35A82635C97}"/>
                </a:ext>
              </a:extLst>
            </p:cNvPr>
            <p:cNvSpPr/>
            <p:nvPr/>
          </p:nvSpPr>
          <p:spPr>
            <a:xfrm>
              <a:off x="1005001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B82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11" name="직사각형 4">
              <a:extLst>
                <a:ext uri="{FF2B5EF4-FFF2-40B4-BE49-F238E27FC236}">
                  <a16:creationId xmlns:a16="http://schemas.microsoft.com/office/drawing/2014/main" id="{914CB1A0-E101-604D-BCA5-E8927C27B15F}"/>
                </a:ext>
              </a:extLst>
            </p:cNvPr>
            <p:cNvSpPr/>
            <p:nvPr/>
          </p:nvSpPr>
          <p:spPr>
            <a:xfrm>
              <a:off x="10360404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E82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15C9D4-2B70-064D-A020-0D8757082D2F}"/>
                </a:ext>
              </a:extLst>
            </p:cNvPr>
            <p:cNvSpPr/>
            <p:nvPr/>
          </p:nvSpPr>
          <p:spPr>
            <a:xfrm>
              <a:off x="1063724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FDCB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A2BCF5-EA69-5A4E-A7E1-C300FC312D4F}"/>
              </a:ext>
            </a:extLst>
          </p:cNvPr>
          <p:cNvSpPr txBox="1"/>
          <p:nvPr/>
        </p:nvSpPr>
        <p:spPr>
          <a:xfrm>
            <a:off x="11680270" y="633368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 smtClean="0"/>
              <a:t>21</a:t>
            </a:r>
            <a:endParaRPr kumimoji="1" lang="ko-Kore-KR" altLang="en-US" sz="12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76E87AC-C467-B84D-9249-74EB414D7C09}"/>
              </a:ext>
            </a:extLst>
          </p:cNvPr>
          <p:cNvSpPr txBox="1">
            <a:spLocks/>
          </p:cNvSpPr>
          <p:nvPr/>
        </p:nvSpPr>
        <p:spPr>
          <a:xfrm>
            <a:off x="3300384" y="392490"/>
            <a:ext cx="1716233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kumimoji="1" lang="ko-Kore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CE147C-4AC2-4CC9-B1B7-E611A1BF90C0}"/>
              </a:ext>
            </a:extLst>
          </p:cNvPr>
          <p:cNvSpPr/>
          <p:nvPr/>
        </p:nvSpPr>
        <p:spPr>
          <a:xfrm>
            <a:off x="358923" y="943835"/>
            <a:ext cx="7785999" cy="4199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1938323" y="2192078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50C732-AEE6-4F8F-B7B1-81353EC16515}"/>
              </a:ext>
            </a:extLst>
          </p:cNvPr>
          <p:cNvSpPr/>
          <p:nvPr/>
        </p:nvSpPr>
        <p:spPr>
          <a:xfrm>
            <a:off x="8257592" y="943835"/>
            <a:ext cx="3456234" cy="419904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영정사진을 등록할 수 있습니다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입력 창에 알맞게 부고장을 작성해주세요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 flipV="1">
            <a:off x="2100191" y="2503479"/>
            <a:ext cx="5896934" cy="2562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4525505" y="1983539"/>
            <a:ext cx="612184" cy="443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4371372" y="1652960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2" y="277644"/>
            <a:ext cx="51442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8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53" y="1590429"/>
            <a:ext cx="7809030" cy="2480758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868D9A9-1D20-2B44-9365-964BBE05FB2E}"/>
              </a:ext>
            </a:extLst>
          </p:cNvPr>
          <p:cNvSpPr txBox="1">
            <a:spLocks/>
          </p:cNvSpPr>
          <p:nvPr/>
        </p:nvSpPr>
        <p:spPr>
          <a:xfrm>
            <a:off x="820202" y="349899"/>
            <a:ext cx="3564768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2000" dirty="0" err="1" smtClean="0"/>
              <a:t>부고장관리</a:t>
            </a:r>
            <a:r>
              <a:rPr kumimoji="1" lang="en-US" altLang="ko-KR" sz="2000" dirty="0" smtClean="0"/>
              <a:t>-</a:t>
            </a:r>
            <a:r>
              <a:rPr kumimoji="1" lang="ko-KR" altLang="en-US" sz="2000" dirty="0" smtClean="0"/>
              <a:t>추가하기</a:t>
            </a:r>
            <a:endParaRPr kumimoji="1" lang="ko-Kore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B1BD23F-85F4-6D4E-9EA4-28CCADB9CB57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22931" y="829363"/>
            <a:ext cx="11290895" cy="11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AD000D-7318-2B4A-89B5-AF5F963B24C7}"/>
              </a:ext>
            </a:extLst>
          </p:cNvPr>
          <p:cNvGrpSpPr/>
          <p:nvPr/>
        </p:nvGrpSpPr>
        <p:grpSpPr>
          <a:xfrm>
            <a:off x="9546671" y="716039"/>
            <a:ext cx="2167155" cy="114469"/>
            <a:chOff x="9672506" y="257620"/>
            <a:chExt cx="2167155" cy="480610"/>
          </a:xfrm>
        </p:grpSpPr>
        <p:sp>
          <p:nvSpPr>
            <p:cNvPr id="13" name="직사각형 4">
              <a:extLst>
                <a:ext uri="{FF2B5EF4-FFF2-40B4-BE49-F238E27FC236}">
                  <a16:creationId xmlns:a16="http://schemas.microsoft.com/office/drawing/2014/main" id="{70F1BB4B-9ABC-1842-87A8-2880076A3229}"/>
                </a:ext>
              </a:extLst>
            </p:cNvPr>
            <p:cNvSpPr/>
            <p:nvPr/>
          </p:nvSpPr>
          <p:spPr>
            <a:xfrm>
              <a:off x="9672506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63A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  <p:sp>
          <p:nvSpPr>
            <p:cNvPr id="12" name="직사각형 4">
              <a:extLst>
                <a:ext uri="{FF2B5EF4-FFF2-40B4-BE49-F238E27FC236}">
                  <a16:creationId xmlns:a16="http://schemas.microsoft.com/office/drawing/2014/main" id="{84D336A2-3D49-4045-BA15-E35A82635C97}"/>
                </a:ext>
              </a:extLst>
            </p:cNvPr>
            <p:cNvSpPr/>
            <p:nvPr/>
          </p:nvSpPr>
          <p:spPr>
            <a:xfrm>
              <a:off x="1005001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B82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11" name="직사각형 4">
              <a:extLst>
                <a:ext uri="{FF2B5EF4-FFF2-40B4-BE49-F238E27FC236}">
                  <a16:creationId xmlns:a16="http://schemas.microsoft.com/office/drawing/2014/main" id="{914CB1A0-E101-604D-BCA5-E8927C27B15F}"/>
                </a:ext>
              </a:extLst>
            </p:cNvPr>
            <p:cNvSpPr/>
            <p:nvPr/>
          </p:nvSpPr>
          <p:spPr>
            <a:xfrm>
              <a:off x="10360404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E82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15C9D4-2B70-064D-A020-0D8757082D2F}"/>
                </a:ext>
              </a:extLst>
            </p:cNvPr>
            <p:cNvSpPr/>
            <p:nvPr/>
          </p:nvSpPr>
          <p:spPr>
            <a:xfrm>
              <a:off x="1063724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FDCB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A2BCF5-EA69-5A4E-A7E1-C300FC312D4F}"/>
              </a:ext>
            </a:extLst>
          </p:cNvPr>
          <p:cNvSpPr txBox="1"/>
          <p:nvPr/>
        </p:nvSpPr>
        <p:spPr>
          <a:xfrm>
            <a:off x="11680270" y="633368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 smtClean="0"/>
              <a:t>22</a:t>
            </a:r>
            <a:endParaRPr kumimoji="1" lang="ko-Kore-KR" altLang="en-US" sz="12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76E87AC-C467-B84D-9249-74EB414D7C09}"/>
              </a:ext>
            </a:extLst>
          </p:cNvPr>
          <p:cNvSpPr txBox="1">
            <a:spLocks/>
          </p:cNvSpPr>
          <p:nvPr/>
        </p:nvSpPr>
        <p:spPr>
          <a:xfrm>
            <a:off x="3300384" y="392490"/>
            <a:ext cx="1716233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kumimoji="1" lang="ko-Kore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CE147C-4AC2-4CC9-B1B7-E611A1BF90C0}"/>
              </a:ext>
            </a:extLst>
          </p:cNvPr>
          <p:cNvSpPr/>
          <p:nvPr/>
        </p:nvSpPr>
        <p:spPr>
          <a:xfrm>
            <a:off x="358923" y="943835"/>
            <a:ext cx="7785999" cy="4199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4746030" y="3304369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50C732-AEE6-4F8F-B7B1-81353EC16515}"/>
              </a:ext>
            </a:extLst>
          </p:cNvPr>
          <p:cNvSpPr/>
          <p:nvPr/>
        </p:nvSpPr>
        <p:spPr>
          <a:xfrm>
            <a:off x="8257592" y="943835"/>
            <a:ext cx="3456234" cy="419904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입력 창에 알맞게 부고장을 작성해주세요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고인의 생전 사진을 등록할 수 있습니다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작성하기 버튼을 눌러 작성을 완료합니다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 flipV="1">
            <a:off x="2363492" y="3008507"/>
            <a:ext cx="1720542" cy="6447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1704812" y="1612620"/>
            <a:ext cx="6377553" cy="1394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1434225" y="1280006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2361310" y="2814525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 flipV="1">
            <a:off x="4300780" y="3653261"/>
            <a:ext cx="1131376" cy="417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2" y="277644"/>
            <a:ext cx="51442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9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28" y="943835"/>
            <a:ext cx="7768494" cy="415421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868D9A9-1D20-2B44-9365-964BBE05FB2E}"/>
              </a:ext>
            </a:extLst>
          </p:cNvPr>
          <p:cNvSpPr txBox="1">
            <a:spLocks/>
          </p:cNvSpPr>
          <p:nvPr/>
        </p:nvSpPr>
        <p:spPr>
          <a:xfrm>
            <a:off x="820202" y="349899"/>
            <a:ext cx="3564768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2000" dirty="0" err="1" smtClean="0"/>
              <a:t>부고장관리</a:t>
            </a:r>
            <a:r>
              <a:rPr kumimoji="1" lang="en-US" altLang="ko-KR" sz="2000" dirty="0" smtClean="0"/>
              <a:t>-</a:t>
            </a:r>
            <a:r>
              <a:rPr kumimoji="1" lang="ko-KR" altLang="en-US" sz="2000" dirty="0" smtClean="0"/>
              <a:t>수정</a:t>
            </a:r>
            <a:r>
              <a:rPr kumimoji="1" lang="ko-KR" altLang="en-US" sz="2000" dirty="0" smtClean="0"/>
              <a:t>하기</a:t>
            </a:r>
            <a:endParaRPr kumimoji="1" lang="ko-Kore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B1BD23F-85F4-6D4E-9EA4-28CCADB9CB57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22931" y="829363"/>
            <a:ext cx="11290895" cy="11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AD000D-7318-2B4A-89B5-AF5F963B24C7}"/>
              </a:ext>
            </a:extLst>
          </p:cNvPr>
          <p:cNvGrpSpPr/>
          <p:nvPr/>
        </p:nvGrpSpPr>
        <p:grpSpPr>
          <a:xfrm>
            <a:off x="9546671" y="716039"/>
            <a:ext cx="2167155" cy="114469"/>
            <a:chOff x="9672506" y="257620"/>
            <a:chExt cx="2167155" cy="480610"/>
          </a:xfrm>
        </p:grpSpPr>
        <p:sp>
          <p:nvSpPr>
            <p:cNvPr id="13" name="직사각형 4">
              <a:extLst>
                <a:ext uri="{FF2B5EF4-FFF2-40B4-BE49-F238E27FC236}">
                  <a16:creationId xmlns:a16="http://schemas.microsoft.com/office/drawing/2014/main" id="{70F1BB4B-9ABC-1842-87A8-2880076A3229}"/>
                </a:ext>
              </a:extLst>
            </p:cNvPr>
            <p:cNvSpPr/>
            <p:nvPr/>
          </p:nvSpPr>
          <p:spPr>
            <a:xfrm>
              <a:off x="9672506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63A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  <p:sp>
          <p:nvSpPr>
            <p:cNvPr id="12" name="직사각형 4">
              <a:extLst>
                <a:ext uri="{FF2B5EF4-FFF2-40B4-BE49-F238E27FC236}">
                  <a16:creationId xmlns:a16="http://schemas.microsoft.com/office/drawing/2014/main" id="{84D336A2-3D49-4045-BA15-E35A82635C97}"/>
                </a:ext>
              </a:extLst>
            </p:cNvPr>
            <p:cNvSpPr/>
            <p:nvPr/>
          </p:nvSpPr>
          <p:spPr>
            <a:xfrm>
              <a:off x="1005001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B82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11" name="직사각형 4">
              <a:extLst>
                <a:ext uri="{FF2B5EF4-FFF2-40B4-BE49-F238E27FC236}">
                  <a16:creationId xmlns:a16="http://schemas.microsoft.com/office/drawing/2014/main" id="{914CB1A0-E101-604D-BCA5-E8927C27B15F}"/>
                </a:ext>
              </a:extLst>
            </p:cNvPr>
            <p:cNvSpPr/>
            <p:nvPr/>
          </p:nvSpPr>
          <p:spPr>
            <a:xfrm>
              <a:off x="10360404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E82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15C9D4-2B70-064D-A020-0D8757082D2F}"/>
                </a:ext>
              </a:extLst>
            </p:cNvPr>
            <p:cNvSpPr/>
            <p:nvPr/>
          </p:nvSpPr>
          <p:spPr>
            <a:xfrm>
              <a:off x="1063724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FDCB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A2BCF5-EA69-5A4E-A7E1-C300FC312D4F}"/>
              </a:ext>
            </a:extLst>
          </p:cNvPr>
          <p:cNvSpPr txBox="1"/>
          <p:nvPr/>
        </p:nvSpPr>
        <p:spPr>
          <a:xfrm>
            <a:off x="11680270" y="633368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 smtClean="0"/>
              <a:t>23</a:t>
            </a:r>
            <a:endParaRPr kumimoji="1" lang="ko-Kore-KR" altLang="en-US" sz="12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76E87AC-C467-B84D-9249-74EB414D7C09}"/>
              </a:ext>
            </a:extLst>
          </p:cNvPr>
          <p:cNvSpPr txBox="1">
            <a:spLocks/>
          </p:cNvSpPr>
          <p:nvPr/>
        </p:nvSpPr>
        <p:spPr>
          <a:xfrm>
            <a:off x="3300384" y="392490"/>
            <a:ext cx="1716233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kumimoji="1" lang="ko-Kore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CE147C-4AC2-4CC9-B1B7-E611A1BF90C0}"/>
              </a:ext>
            </a:extLst>
          </p:cNvPr>
          <p:cNvSpPr/>
          <p:nvPr/>
        </p:nvSpPr>
        <p:spPr>
          <a:xfrm>
            <a:off x="358923" y="943835"/>
            <a:ext cx="7785999" cy="4199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2045086" y="1787140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50C732-AEE6-4F8F-B7B1-81353EC16515}"/>
              </a:ext>
            </a:extLst>
          </p:cNvPr>
          <p:cNvSpPr/>
          <p:nvPr/>
        </p:nvSpPr>
        <p:spPr>
          <a:xfrm>
            <a:off x="8257592" y="943835"/>
            <a:ext cx="3456234" cy="419904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사진을 클릭해 수정할 수 있습니다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입력 창에 알맞게 부고장을 수정해주세요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 flipV="1">
            <a:off x="2100191" y="2078362"/>
            <a:ext cx="5896934" cy="2987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4525505" y="1635263"/>
            <a:ext cx="612184" cy="443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4696303" y="1324773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2" y="277644"/>
            <a:ext cx="51442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5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23" y="943835"/>
            <a:ext cx="7898669" cy="417216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868D9A9-1D20-2B44-9365-964BBE05FB2E}"/>
              </a:ext>
            </a:extLst>
          </p:cNvPr>
          <p:cNvSpPr txBox="1">
            <a:spLocks/>
          </p:cNvSpPr>
          <p:nvPr/>
        </p:nvSpPr>
        <p:spPr>
          <a:xfrm>
            <a:off x="820202" y="349899"/>
            <a:ext cx="3564768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2000" dirty="0" err="1" smtClean="0"/>
              <a:t>부고장관리</a:t>
            </a:r>
            <a:r>
              <a:rPr kumimoji="1" lang="en-US" altLang="ko-KR" sz="2000" dirty="0" smtClean="0"/>
              <a:t>-</a:t>
            </a:r>
            <a:r>
              <a:rPr kumimoji="1" lang="ko-KR" altLang="en-US" sz="2000" dirty="0" smtClean="0"/>
              <a:t>수정</a:t>
            </a:r>
            <a:r>
              <a:rPr kumimoji="1" lang="ko-KR" altLang="en-US" sz="2000" dirty="0" smtClean="0"/>
              <a:t>하기</a:t>
            </a:r>
            <a:endParaRPr kumimoji="1" lang="ko-Kore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B1BD23F-85F4-6D4E-9EA4-28CCADB9CB57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22931" y="829363"/>
            <a:ext cx="11290895" cy="11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AD000D-7318-2B4A-89B5-AF5F963B24C7}"/>
              </a:ext>
            </a:extLst>
          </p:cNvPr>
          <p:cNvGrpSpPr/>
          <p:nvPr/>
        </p:nvGrpSpPr>
        <p:grpSpPr>
          <a:xfrm>
            <a:off x="9546671" y="716039"/>
            <a:ext cx="2167155" cy="114469"/>
            <a:chOff x="9672506" y="257620"/>
            <a:chExt cx="2167155" cy="480610"/>
          </a:xfrm>
        </p:grpSpPr>
        <p:sp>
          <p:nvSpPr>
            <p:cNvPr id="13" name="직사각형 4">
              <a:extLst>
                <a:ext uri="{FF2B5EF4-FFF2-40B4-BE49-F238E27FC236}">
                  <a16:creationId xmlns:a16="http://schemas.microsoft.com/office/drawing/2014/main" id="{70F1BB4B-9ABC-1842-87A8-2880076A3229}"/>
                </a:ext>
              </a:extLst>
            </p:cNvPr>
            <p:cNvSpPr/>
            <p:nvPr/>
          </p:nvSpPr>
          <p:spPr>
            <a:xfrm>
              <a:off x="9672506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63A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  <p:sp>
          <p:nvSpPr>
            <p:cNvPr id="12" name="직사각형 4">
              <a:extLst>
                <a:ext uri="{FF2B5EF4-FFF2-40B4-BE49-F238E27FC236}">
                  <a16:creationId xmlns:a16="http://schemas.microsoft.com/office/drawing/2014/main" id="{84D336A2-3D49-4045-BA15-E35A82635C97}"/>
                </a:ext>
              </a:extLst>
            </p:cNvPr>
            <p:cNvSpPr/>
            <p:nvPr/>
          </p:nvSpPr>
          <p:spPr>
            <a:xfrm>
              <a:off x="1005001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B82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11" name="직사각형 4">
              <a:extLst>
                <a:ext uri="{FF2B5EF4-FFF2-40B4-BE49-F238E27FC236}">
                  <a16:creationId xmlns:a16="http://schemas.microsoft.com/office/drawing/2014/main" id="{914CB1A0-E101-604D-BCA5-E8927C27B15F}"/>
                </a:ext>
              </a:extLst>
            </p:cNvPr>
            <p:cNvSpPr/>
            <p:nvPr/>
          </p:nvSpPr>
          <p:spPr>
            <a:xfrm>
              <a:off x="10360404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E82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15C9D4-2B70-064D-A020-0D8757082D2F}"/>
                </a:ext>
              </a:extLst>
            </p:cNvPr>
            <p:cNvSpPr/>
            <p:nvPr/>
          </p:nvSpPr>
          <p:spPr>
            <a:xfrm>
              <a:off x="1063724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FDCB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A2BCF5-EA69-5A4E-A7E1-C300FC312D4F}"/>
              </a:ext>
            </a:extLst>
          </p:cNvPr>
          <p:cNvSpPr txBox="1"/>
          <p:nvPr/>
        </p:nvSpPr>
        <p:spPr>
          <a:xfrm>
            <a:off x="11680270" y="633368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 smtClean="0"/>
              <a:t>24</a:t>
            </a:r>
            <a:endParaRPr kumimoji="1" lang="ko-Kore-KR" altLang="en-US" sz="12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76E87AC-C467-B84D-9249-74EB414D7C09}"/>
              </a:ext>
            </a:extLst>
          </p:cNvPr>
          <p:cNvSpPr txBox="1">
            <a:spLocks/>
          </p:cNvSpPr>
          <p:nvPr/>
        </p:nvSpPr>
        <p:spPr>
          <a:xfrm>
            <a:off x="3300384" y="392490"/>
            <a:ext cx="1716233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kumimoji="1" lang="ko-Kore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CE147C-4AC2-4CC9-B1B7-E611A1BF90C0}"/>
              </a:ext>
            </a:extLst>
          </p:cNvPr>
          <p:cNvSpPr/>
          <p:nvPr/>
        </p:nvSpPr>
        <p:spPr>
          <a:xfrm>
            <a:off x="358923" y="943835"/>
            <a:ext cx="7785999" cy="4199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4308257" y="2168556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50C732-AEE6-4F8F-B7B1-81353EC16515}"/>
              </a:ext>
            </a:extLst>
          </p:cNvPr>
          <p:cNvSpPr/>
          <p:nvPr/>
        </p:nvSpPr>
        <p:spPr>
          <a:xfrm>
            <a:off x="8257592" y="943835"/>
            <a:ext cx="3456234" cy="419904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200" dirty="0" err="1" smtClean="0">
                <a:solidFill>
                  <a:schemeClr val="tx1"/>
                </a:solidFill>
              </a:rPr>
              <a:t>계좌추가</a:t>
            </a:r>
            <a:r>
              <a:rPr lang="ko-KR" altLang="en-US" sz="1200" dirty="0" smtClean="0">
                <a:solidFill>
                  <a:schemeClr val="tx1"/>
                </a:solidFill>
              </a:rPr>
              <a:t> 버튼을 눌러 계좌를 추가 할 수 있습니다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삭제버튼을 눌러 등록된 계좌를 삭제할 수 있습니다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현재 등록되어 있는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추모관</a:t>
            </a:r>
            <a:r>
              <a:rPr lang="ko-KR" altLang="en-US" sz="1200" dirty="0" smtClean="0">
                <a:solidFill>
                  <a:schemeClr val="tx1"/>
                </a:solidFill>
              </a:rPr>
              <a:t> 사진입니다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err="1" smtClean="0">
                <a:solidFill>
                  <a:schemeClr val="tx1"/>
                </a:solidFill>
              </a:rPr>
              <a:t>추모관</a:t>
            </a:r>
            <a:r>
              <a:rPr lang="ko-KR" altLang="en-US" sz="1200" dirty="0" smtClean="0">
                <a:solidFill>
                  <a:schemeClr val="tx1"/>
                </a:solidFill>
              </a:rPr>
              <a:t> 사진 변경을 원하실 경우 카메라 버튼을 클릭하세요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수정하기 버튼을 눌러 완료합니다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 flipV="1">
            <a:off x="4618495" y="2078359"/>
            <a:ext cx="348395" cy="455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1356102" y="1766807"/>
            <a:ext cx="6788820" cy="3115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4618495" y="1450401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 flipV="1">
            <a:off x="1438760" y="3369375"/>
            <a:ext cx="1861624" cy="598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 flipV="1">
            <a:off x="1438760" y="4021809"/>
            <a:ext cx="1861624" cy="6431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1024813" y="3620469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7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1024812" y="4226118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 flipV="1">
            <a:off x="3696346" y="4726982"/>
            <a:ext cx="1320272" cy="41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3313089" y="4804482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2" y="277644"/>
            <a:ext cx="51442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9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957161-C298-FF4B-8CE3-7BDBC463AFD7}"/>
              </a:ext>
            </a:extLst>
          </p:cNvPr>
          <p:cNvSpPr/>
          <p:nvPr/>
        </p:nvSpPr>
        <p:spPr>
          <a:xfrm rot="2700000">
            <a:off x="4898789" y="2134337"/>
            <a:ext cx="2411199" cy="2411199"/>
          </a:xfrm>
          <a:prstGeom prst="rect">
            <a:avLst/>
          </a:prstGeom>
          <a:solidFill>
            <a:schemeClr val="bg1">
              <a:lumMod val="85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585FB9-F2C0-1B4A-96C1-43DE07204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2679" y="2708401"/>
            <a:ext cx="5623420" cy="740663"/>
          </a:xfrm>
        </p:spPr>
        <p:txBody>
          <a:bodyPr anchor="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4800" b="1" dirty="0">
                <a:solidFill>
                  <a:srgbClr val="EE821C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01.</a:t>
            </a:r>
            <a:endParaRPr kumimoji="1" lang="ko-Kore-KR" altLang="en-US" sz="4800" dirty="0">
              <a:solidFill>
                <a:srgbClr val="EE821C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D1B824-A8D7-984A-9895-C1B740939612}"/>
              </a:ext>
            </a:extLst>
          </p:cNvPr>
          <p:cNvSpPr/>
          <p:nvPr/>
        </p:nvSpPr>
        <p:spPr>
          <a:xfrm>
            <a:off x="5278682" y="3449064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로그인 관리</a:t>
            </a:r>
            <a:endParaRPr lang="ko-Kore-KR" altLang="en-US" dirty="0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0CB7A579-7B5E-0E41-AB8A-7F07686D0DF0}"/>
              </a:ext>
            </a:extLst>
          </p:cNvPr>
          <p:cNvCxnSpPr>
            <a:cxnSpLocks/>
          </p:cNvCxnSpPr>
          <p:nvPr/>
        </p:nvCxnSpPr>
        <p:spPr>
          <a:xfrm flipV="1">
            <a:off x="6096000" y="3483061"/>
            <a:ext cx="1841747" cy="156185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1F0DD311-6597-7548-9D0F-8170BB7CA304}"/>
              </a:ext>
            </a:extLst>
          </p:cNvPr>
          <p:cNvCxnSpPr>
            <a:cxnSpLocks/>
          </p:cNvCxnSpPr>
          <p:nvPr/>
        </p:nvCxnSpPr>
        <p:spPr>
          <a:xfrm flipV="1">
            <a:off x="4262642" y="1634962"/>
            <a:ext cx="1841747" cy="156185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07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22" y="943836"/>
            <a:ext cx="7785999" cy="414151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868D9A9-1D20-2B44-9365-964BBE05FB2E}"/>
              </a:ext>
            </a:extLst>
          </p:cNvPr>
          <p:cNvSpPr txBox="1">
            <a:spLocks/>
          </p:cNvSpPr>
          <p:nvPr/>
        </p:nvSpPr>
        <p:spPr>
          <a:xfrm>
            <a:off x="820202" y="349899"/>
            <a:ext cx="3564768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2000" dirty="0" err="1" smtClean="0"/>
              <a:t>장례정보</a:t>
            </a:r>
            <a:r>
              <a:rPr kumimoji="1" lang="ko-KR" altLang="en-US" sz="2000" dirty="0" smtClean="0"/>
              <a:t> </a:t>
            </a:r>
            <a:r>
              <a:rPr kumimoji="1" lang="ko-KR" altLang="en-US" sz="2000" dirty="0" err="1" smtClean="0"/>
              <a:t>공유방</a:t>
            </a:r>
            <a:r>
              <a:rPr kumimoji="1" lang="ko-KR" altLang="en-US" sz="2000" dirty="0" smtClean="0"/>
              <a:t> 관리</a:t>
            </a:r>
            <a:endParaRPr kumimoji="1" lang="ko-Kore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B1BD23F-85F4-6D4E-9EA4-28CCADB9CB57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22931" y="829363"/>
            <a:ext cx="11290895" cy="11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AD000D-7318-2B4A-89B5-AF5F963B24C7}"/>
              </a:ext>
            </a:extLst>
          </p:cNvPr>
          <p:cNvGrpSpPr/>
          <p:nvPr/>
        </p:nvGrpSpPr>
        <p:grpSpPr>
          <a:xfrm>
            <a:off x="9546671" y="716039"/>
            <a:ext cx="2167155" cy="114469"/>
            <a:chOff x="9672506" y="257620"/>
            <a:chExt cx="2167155" cy="480610"/>
          </a:xfrm>
        </p:grpSpPr>
        <p:sp>
          <p:nvSpPr>
            <p:cNvPr id="13" name="직사각형 4">
              <a:extLst>
                <a:ext uri="{FF2B5EF4-FFF2-40B4-BE49-F238E27FC236}">
                  <a16:creationId xmlns:a16="http://schemas.microsoft.com/office/drawing/2014/main" id="{70F1BB4B-9ABC-1842-87A8-2880076A3229}"/>
                </a:ext>
              </a:extLst>
            </p:cNvPr>
            <p:cNvSpPr/>
            <p:nvPr/>
          </p:nvSpPr>
          <p:spPr>
            <a:xfrm>
              <a:off x="9672506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63A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  <p:sp>
          <p:nvSpPr>
            <p:cNvPr id="12" name="직사각형 4">
              <a:extLst>
                <a:ext uri="{FF2B5EF4-FFF2-40B4-BE49-F238E27FC236}">
                  <a16:creationId xmlns:a16="http://schemas.microsoft.com/office/drawing/2014/main" id="{84D336A2-3D49-4045-BA15-E35A82635C97}"/>
                </a:ext>
              </a:extLst>
            </p:cNvPr>
            <p:cNvSpPr/>
            <p:nvPr/>
          </p:nvSpPr>
          <p:spPr>
            <a:xfrm>
              <a:off x="1005001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B82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11" name="직사각형 4">
              <a:extLst>
                <a:ext uri="{FF2B5EF4-FFF2-40B4-BE49-F238E27FC236}">
                  <a16:creationId xmlns:a16="http://schemas.microsoft.com/office/drawing/2014/main" id="{914CB1A0-E101-604D-BCA5-E8927C27B15F}"/>
                </a:ext>
              </a:extLst>
            </p:cNvPr>
            <p:cNvSpPr/>
            <p:nvPr/>
          </p:nvSpPr>
          <p:spPr>
            <a:xfrm>
              <a:off x="10360404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E82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15C9D4-2B70-064D-A020-0D8757082D2F}"/>
                </a:ext>
              </a:extLst>
            </p:cNvPr>
            <p:cNvSpPr/>
            <p:nvPr/>
          </p:nvSpPr>
          <p:spPr>
            <a:xfrm>
              <a:off x="1063724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FDCB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A2BCF5-EA69-5A4E-A7E1-C300FC312D4F}"/>
              </a:ext>
            </a:extLst>
          </p:cNvPr>
          <p:cNvSpPr txBox="1"/>
          <p:nvPr/>
        </p:nvSpPr>
        <p:spPr>
          <a:xfrm>
            <a:off x="11680270" y="633368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 smtClean="0"/>
              <a:t>25</a:t>
            </a:r>
            <a:endParaRPr kumimoji="1" lang="ko-Kore-KR" altLang="en-US" sz="12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76E87AC-C467-B84D-9249-74EB414D7C09}"/>
              </a:ext>
            </a:extLst>
          </p:cNvPr>
          <p:cNvSpPr txBox="1">
            <a:spLocks/>
          </p:cNvSpPr>
          <p:nvPr/>
        </p:nvSpPr>
        <p:spPr>
          <a:xfrm>
            <a:off x="3300384" y="392490"/>
            <a:ext cx="1716233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kumimoji="1" lang="ko-Kore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CE147C-4AC2-4CC9-B1B7-E611A1BF90C0}"/>
              </a:ext>
            </a:extLst>
          </p:cNvPr>
          <p:cNvSpPr/>
          <p:nvPr/>
        </p:nvSpPr>
        <p:spPr>
          <a:xfrm>
            <a:off x="358923" y="943835"/>
            <a:ext cx="7785999" cy="4199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2208910" y="1983539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50C732-AEE6-4F8F-B7B1-81353EC16515}"/>
              </a:ext>
            </a:extLst>
          </p:cNvPr>
          <p:cNvSpPr/>
          <p:nvPr/>
        </p:nvSpPr>
        <p:spPr>
          <a:xfrm>
            <a:off x="8257592" y="943835"/>
            <a:ext cx="3456234" cy="419904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200" dirty="0" err="1" smtClean="0">
                <a:solidFill>
                  <a:schemeClr val="tx1"/>
                </a:solidFill>
              </a:rPr>
              <a:t>정보공유방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1200" dirty="0" smtClean="0">
                <a:solidFill>
                  <a:schemeClr val="tx1"/>
                </a:solidFill>
              </a:rPr>
              <a:t> 추가하기 버튼입니다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err="1" smtClean="0">
                <a:solidFill>
                  <a:schemeClr val="tx1"/>
                </a:solidFill>
              </a:rPr>
              <a:t>정보공유방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1200" dirty="0" smtClean="0">
                <a:solidFill>
                  <a:schemeClr val="tx1"/>
                </a:solidFill>
              </a:rPr>
              <a:t> 삭제하기 버튼입니다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err="1" smtClean="0">
                <a:solidFill>
                  <a:schemeClr val="tx1"/>
                </a:solidFill>
              </a:rPr>
              <a:t>정보공유방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1200" dirty="0" smtClean="0">
                <a:solidFill>
                  <a:schemeClr val="tx1"/>
                </a:solidFill>
              </a:rPr>
              <a:t> 수정 버튼입니다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 flipV="1">
            <a:off x="2100191" y="2288105"/>
            <a:ext cx="488026" cy="212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7098224" y="2738933"/>
            <a:ext cx="557938" cy="418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6885439" y="2488519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1612165" y="2284146"/>
            <a:ext cx="976052" cy="216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1476871" y="2020201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2" y="277644"/>
            <a:ext cx="51442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0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23" y="943836"/>
            <a:ext cx="7785999" cy="416652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868D9A9-1D20-2B44-9365-964BBE05FB2E}"/>
              </a:ext>
            </a:extLst>
          </p:cNvPr>
          <p:cNvSpPr txBox="1">
            <a:spLocks/>
          </p:cNvSpPr>
          <p:nvPr/>
        </p:nvSpPr>
        <p:spPr>
          <a:xfrm>
            <a:off x="820202" y="349899"/>
            <a:ext cx="3564768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2000" dirty="0" err="1" smtClean="0"/>
              <a:t>장례정보</a:t>
            </a:r>
            <a:r>
              <a:rPr kumimoji="1" lang="ko-KR" altLang="en-US" sz="2000" dirty="0" smtClean="0"/>
              <a:t> </a:t>
            </a:r>
            <a:r>
              <a:rPr kumimoji="1" lang="ko-KR" altLang="en-US" sz="2000" dirty="0" err="1" smtClean="0"/>
              <a:t>공유방</a:t>
            </a:r>
            <a:endParaRPr kumimoji="1" lang="ko-Kore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B1BD23F-85F4-6D4E-9EA4-28CCADB9CB57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22931" y="829363"/>
            <a:ext cx="11290895" cy="11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AD000D-7318-2B4A-89B5-AF5F963B24C7}"/>
              </a:ext>
            </a:extLst>
          </p:cNvPr>
          <p:cNvGrpSpPr/>
          <p:nvPr/>
        </p:nvGrpSpPr>
        <p:grpSpPr>
          <a:xfrm>
            <a:off x="9546671" y="716039"/>
            <a:ext cx="2167155" cy="114469"/>
            <a:chOff x="9672506" y="257620"/>
            <a:chExt cx="2167155" cy="480610"/>
          </a:xfrm>
        </p:grpSpPr>
        <p:sp>
          <p:nvSpPr>
            <p:cNvPr id="13" name="직사각형 4">
              <a:extLst>
                <a:ext uri="{FF2B5EF4-FFF2-40B4-BE49-F238E27FC236}">
                  <a16:creationId xmlns:a16="http://schemas.microsoft.com/office/drawing/2014/main" id="{70F1BB4B-9ABC-1842-87A8-2880076A3229}"/>
                </a:ext>
              </a:extLst>
            </p:cNvPr>
            <p:cNvSpPr/>
            <p:nvPr/>
          </p:nvSpPr>
          <p:spPr>
            <a:xfrm>
              <a:off x="9672506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63A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  <p:sp>
          <p:nvSpPr>
            <p:cNvPr id="12" name="직사각형 4">
              <a:extLst>
                <a:ext uri="{FF2B5EF4-FFF2-40B4-BE49-F238E27FC236}">
                  <a16:creationId xmlns:a16="http://schemas.microsoft.com/office/drawing/2014/main" id="{84D336A2-3D49-4045-BA15-E35A82635C97}"/>
                </a:ext>
              </a:extLst>
            </p:cNvPr>
            <p:cNvSpPr/>
            <p:nvPr/>
          </p:nvSpPr>
          <p:spPr>
            <a:xfrm>
              <a:off x="1005001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B82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11" name="직사각형 4">
              <a:extLst>
                <a:ext uri="{FF2B5EF4-FFF2-40B4-BE49-F238E27FC236}">
                  <a16:creationId xmlns:a16="http://schemas.microsoft.com/office/drawing/2014/main" id="{914CB1A0-E101-604D-BCA5-E8927C27B15F}"/>
                </a:ext>
              </a:extLst>
            </p:cNvPr>
            <p:cNvSpPr/>
            <p:nvPr/>
          </p:nvSpPr>
          <p:spPr>
            <a:xfrm>
              <a:off x="10360404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E82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15C9D4-2B70-064D-A020-0D8757082D2F}"/>
                </a:ext>
              </a:extLst>
            </p:cNvPr>
            <p:cNvSpPr/>
            <p:nvPr/>
          </p:nvSpPr>
          <p:spPr>
            <a:xfrm>
              <a:off x="1063724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FDCB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A2BCF5-EA69-5A4E-A7E1-C300FC312D4F}"/>
              </a:ext>
            </a:extLst>
          </p:cNvPr>
          <p:cNvSpPr txBox="1"/>
          <p:nvPr/>
        </p:nvSpPr>
        <p:spPr>
          <a:xfrm>
            <a:off x="11680270" y="633368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 smtClean="0"/>
              <a:t>26</a:t>
            </a:r>
            <a:endParaRPr kumimoji="1" lang="ko-Kore-KR" altLang="en-US" sz="12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76E87AC-C467-B84D-9249-74EB414D7C09}"/>
              </a:ext>
            </a:extLst>
          </p:cNvPr>
          <p:cNvSpPr txBox="1">
            <a:spLocks/>
          </p:cNvSpPr>
          <p:nvPr/>
        </p:nvSpPr>
        <p:spPr>
          <a:xfrm>
            <a:off x="3300384" y="392490"/>
            <a:ext cx="1716233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kumimoji="1" lang="ko-Kore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CE147C-4AC2-4CC9-B1B7-E611A1BF90C0}"/>
              </a:ext>
            </a:extLst>
          </p:cNvPr>
          <p:cNvSpPr/>
          <p:nvPr/>
        </p:nvSpPr>
        <p:spPr>
          <a:xfrm>
            <a:off x="358923" y="943835"/>
            <a:ext cx="7785999" cy="4199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1420536" y="2934843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50C732-AEE6-4F8F-B7B1-81353EC16515}"/>
              </a:ext>
            </a:extLst>
          </p:cNvPr>
          <p:cNvSpPr/>
          <p:nvPr/>
        </p:nvSpPr>
        <p:spPr>
          <a:xfrm>
            <a:off x="8257592" y="943835"/>
            <a:ext cx="3456234" cy="419904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제목을 입력합니다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err="1" smtClean="0">
                <a:solidFill>
                  <a:schemeClr val="tx1"/>
                </a:solidFill>
              </a:rPr>
              <a:t>공유방</a:t>
            </a:r>
            <a:r>
              <a:rPr lang="ko-KR" altLang="en-US" sz="1200" dirty="0" smtClean="0">
                <a:solidFill>
                  <a:schemeClr val="tx1"/>
                </a:solidFill>
              </a:rPr>
              <a:t> 내용을 작성합니다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등록버튼을 눌러 작성을 완료합니다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 flipV="1">
            <a:off x="1612164" y="3169403"/>
            <a:ext cx="6322968" cy="1534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3667350" y="4789765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2898524" y="1622957"/>
            <a:ext cx="2533632" cy="3972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2571602" y="1414345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4114800" y="4760475"/>
            <a:ext cx="1317355" cy="291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2" y="277644"/>
            <a:ext cx="51442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9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85FEE5F-7CD0-904E-9C6C-2A2270CE9489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6FA5E8-5A0A-EB45-A9B9-4041E147E7D2}"/>
              </a:ext>
            </a:extLst>
          </p:cNvPr>
          <p:cNvSpPr/>
          <p:nvPr/>
        </p:nvSpPr>
        <p:spPr>
          <a:xfrm>
            <a:off x="3137161" y="1847088"/>
            <a:ext cx="5934456" cy="2496312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585FB9-F2C0-1B4A-96C1-43DE07204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2679" y="2345923"/>
            <a:ext cx="5623420" cy="1079153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kumimoji="1"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Thanks</a:t>
            </a:r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you.</a:t>
            </a:r>
            <a:endParaRPr kumimoji="1" lang="ko-Kore-KR" alt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940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22" y="954663"/>
            <a:ext cx="7785999" cy="418567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868D9A9-1D20-2B44-9365-964BBE05FB2E}"/>
              </a:ext>
            </a:extLst>
          </p:cNvPr>
          <p:cNvSpPr txBox="1">
            <a:spLocks/>
          </p:cNvSpPr>
          <p:nvPr/>
        </p:nvSpPr>
        <p:spPr>
          <a:xfrm>
            <a:off x="820202" y="349899"/>
            <a:ext cx="3564768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2000" dirty="0"/>
              <a:t>로그인 관리</a:t>
            </a:r>
            <a:endParaRPr kumimoji="1" lang="ko-Kore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B1BD23F-85F4-6D4E-9EA4-28CCADB9CB57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22931" y="829363"/>
            <a:ext cx="11290895" cy="11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AD000D-7318-2B4A-89B5-AF5F963B24C7}"/>
              </a:ext>
            </a:extLst>
          </p:cNvPr>
          <p:cNvGrpSpPr/>
          <p:nvPr/>
        </p:nvGrpSpPr>
        <p:grpSpPr>
          <a:xfrm>
            <a:off x="9546671" y="716039"/>
            <a:ext cx="2167155" cy="114469"/>
            <a:chOff x="9672506" y="257620"/>
            <a:chExt cx="2167155" cy="480610"/>
          </a:xfrm>
        </p:grpSpPr>
        <p:sp>
          <p:nvSpPr>
            <p:cNvPr id="13" name="직사각형 4">
              <a:extLst>
                <a:ext uri="{FF2B5EF4-FFF2-40B4-BE49-F238E27FC236}">
                  <a16:creationId xmlns:a16="http://schemas.microsoft.com/office/drawing/2014/main" id="{70F1BB4B-9ABC-1842-87A8-2880076A3229}"/>
                </a:ext>
              </a:extLst>
            </p:cNvPr>
            <p:cNvSpPr/>
            <p:nvPr/>
          </p:nvSpPr>
          <p:spPr>
            <a:xfrm>
              <a:off x="9672506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63A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  <p:sp>
          <p:nvSpPr>
            <p:cNvPr id="12" name="직사각형 4">
              <a:extLst>
                <a:ext uri="{FF2B5EF4-FFF2-40B4-BE49-F238E27FC236}">
                  <a16:creationId xmlns:a16="http://schemas.microsoft.com/office/drawing/2014/main" id="{84D336A2-3D49-4045-BA15-E35A82635C97}"/>
                </a:ext>
              </a:extLst>
            </p:cNvPr>
            <p:cNvSpPr/>
            <p:nvPr/>
          </p:nvSpPr>
          <p:spPr>
            <a:xfrm>
              <a:off x="1005001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B82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11" name="직사각형 4">
              <a:extLst>
                <a:ext uri="{FF2B5EF4-FFF2-40B4-BE49-F238E27FC236}">
                  <a16:creationId xmlns:a16="http://schemas.microsoft.com/office/drawing/2014/main" id="{914CB1A0-E101-604D-BCA5-E8927C27B15F}"/>
                </a:ext>
              </a:extLst>
            </p:cNvPr>
            <p:cNvSpPr/>
            <p:nvPr/>
          </p:nvSpPr>
          <p:spPr>
            <a:xfrm>
              <a:off x="10360404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E82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15C9D4-2B70-064D-A020-0D8757082D2F}"/>
                </a:ext>
              </a:extLst>
            </p:cNvPr>
            <p:cNvSpPr/>
            <p:nvPr/>
          </p:nvSpPr>
          <p:spPr>
            <a:xfrm>
              <a:off x="1063724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FDCB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A2BCF5-EA69-5A4E-A7E1-C300FC312D4F}"/>
              </a:ext>
            </a:extLst>
          </p:cNvPr>
          <p:cNvSpPr txBox="1"/>
          <p:nvPr/>
        </p:nvSpPr>
        <p:spPr>
          <a:xfrm>
            <a:off x="11680270" y="633368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2</a:t>
            </a:r>
            <a:endParaRPr kumimoji="1" lang="ko-Kore-KR" altLang="en-US" sz="12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76E87AC-C467-B84D-9249-74EB414D7C09}"/>
              </a:ext>
            </a:extLst>
          </p:cNvPr>
          <p:cNvSpPr txBox="1">
            <a:spLocks/>
          </p:cNvSpPr>
          <p:nvPr/>
        </p:nvSpPr>
        <p:spPr>
          <a:xfrm>
            <a:off x="3300384" y="392490"/>
            <a:ext cx="1716233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kumimoji="1" lang="ko-Kore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CE147C-4AC2-4CC9-B1B7-E611A1BF90C0}"/>
              </a:ext>
            </a:extLst>
          </p:cNvPr>
          <p:cNvSpPr/>
          <p:nvPr/>
        </p:nvSpPr>
        <p:spPr>
          <a:xfrm>
            <a:off x="358923" y="943835"/>
            <a:ext cx="7785999" cy="4199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3380841" y="2946500"/>
            <a:ext cx="1588612" cy="4538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2997584" y="3056160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FF9A60E-25F4-4CA0-ABFA-A795750C0E72}"/>
              </a:ext>
            </a:extLst>
          </p:cNvPr>
          <p:cNvSpPr/>
          <p:nvPr/>
        </p:nvSpPr>
        <p:spPr>
          <a:xfrm>
            <a:off x="3380841" y="3642997"/>
            <a:ext cx="719609" cy="2935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559FA2C-7FDC-411B-8B3E-38BB70CBBCC2}"/>
              </a:ext>
            </a:extLst>
          </p:cNvPr>
          <p:cNvSpPr/>
          <p:nvPr/>
        </p:nvSpPr>
        <p:spPr>
          <a:xfrm>
            <a:off x="2990539" y="3616309"/>
            <a:ext cx="270587" cy="259944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50C732-AEE6-4F8F-B7B1-81353EC16515}"/>
              </a:ext>
            </a:extLst>
          </p:cNvPr>
          <p:cNvSpPr/>
          <p:nvPr/>
        </p:nvSpPr>
        <p:spPr>
          <a:xfrm>
            <a:off x="8257592" y="943835"/>
            <a:ext cx="3456234" cy="419904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관리자의 아이디와 비밀번호를 작성합니다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.(ID=admin, PASSWORD=12341234)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아이디와 비밀번호 작성 후 로그인을 합니다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2" y="277644"/>
            <a:ext cx="51442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54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23" y="943835"/>
            <a:ext cx="7772556" cy="414374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868D9A9-1D20-2B44-9365-964BBE05FB2E}"/>
              </a:ext>
            </a:extLst>
          </p:cNvPr>
          <p:cNvSpPr txBox="1">
            <a:spLocks/>
          </p:cNvSpPr>
          <p:nvPr/>
        </p:nvSpPr>
        <p:spPr>
          <a:xfrm>
            <a:off x="820202" y="349899"/>
            <a:ext cx="3564768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2000" dirty="0"/>
              <a:t>로그아웃</a:t>
            </a:r>
            <a:endParaRPr kumimoji="1" lang="ko-Kore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B1BD23F-85F4-6D4E-9EA4-28CCADB9CB57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22931" y="829363"/>
            <a:ext cx="11290895" cy="11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AD000D-7318-2B4A-89B5-AF5F963B24C7}"/>
              </a:ext>
            </a:extLst>
          </p:cNvPr>
          <p:cNvGrpSpPr/>
          <p:nvPr/>
        </p:nvGrpSpPr>
        <p:grpSpPr>
          <a:xfrm>
            <a:off x="9546671" y="716039"/>
            <a:ext cx="2167155" cy="114469"/>
            <a:chOff x="9672506" y="257620"/>
            <a:chExt cx="2167155" cy="480610"/>
          </a:xfrm>
        </p:grpSpPr>
        <p:sp>
          <p:nvSpPr>
            <p:cNvPr id="13" name="직사각형 4">
              <a:extLst>
                <a:ext uri="{FF2B5EF4-FFF2-40B4-BE49-F238E27FC236}">
                  <a16:creationId xmlns:a16="http://schemas.microsoft.com/office/drawing/2014/main" id="{70F1BB4B-9ABC-1842-87A8-2880076A3229}"/>
                </a:ext>
              </a:extLst>
            </p:cNvPr>
            <p:cNvSpPr/>
            <p:nvPr/>
          </p:nvSpPr>
          <p:spPr>
            <a:xfrm>
              <a:off x="9672506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63A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  <p:sp>
          <p:nvSpPr>
            <p:cNvPr id="12" name="직사각형 4">
              <a:extLst>
                <a:ext uri="{FF2B5EF4-FFF2-40B4-BE49-F238E27FC236}">
                  <a16:creationId xmlns:a16="http://schemas.microsoft.com/office/drawing/2014/main" id="{84D336A2-3D49-4045-BA15-E35A82635C97}"/>
                </a:ext>
              </a:extLst>
            </p:cNvPr>
            <p:cNvSpPr/>
            <p:nvPr/>
          </p:nvSpPr>
          <p:spPr>
            <a:xfrm>
              <a:off x="1005001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B82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11" name="직사각형 4">
              <a:extLst>
                <a:ext uri="{FF2B5EF4-FFF2-40B4-BE49-F238E27FC236}">
                  <a16:creationId xmlns:a16="http://schemas.microsoft.com/office/drawing/2014/main" id="{914CB1A0-E101-604D-BCA5-E8927C27B15F}"/>
                </a:ext>
              </a:extLst>
            </p:cNvPr>
            <p:cNvSpPr/>
            <p:nvPr/>
          </p:nvSpPr>
          <p:spPr>
            <a:xfrm>
              <a:off x="10360404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E82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15C9D4-2B70-064D-A020-0D8757082D2F}"/>
                </a:ext>
              </a:extLst>
            </p:cNvPr>
            <p:cNvSpPr/>
            <p:nvPr/>
          </p:nvSpPr>
          <p:spPr>
            <a:xfrm>
              <a:off x="1063724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FDCB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A2BCF5-EA69-5A4E-A7E1-C300FC312D4F}"/>
              </a:ext>
            </a:extLst>
          </p:cNvPr>
          <p:cNvSpPr txBox="1"/>
          <p:nvPr/>
        </p:nvSpPr>
        <p:spPr>
          <a:xfrm>
            <a:off x="11680270" y="633368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3</a:t>
            </a:r>
            <a:endParaRPr kumimoji="1" lang="ko-Kore-KR" altLang="en-US" sz="12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76E87AC-C467-B84D-9249-74EB414D7C09}"/>
              </a:ext>
            </a:extLst>
          </p:cNvPr>
          <p:cNvSpPr txBox="1">
            <a:spLocks/>
          </p:cNvSpPr>
          <p:nvPr/>
        </p:nvSpPr>
        <p:spPr>
          <a:xfrm>
            <a:off x="3300384" y="392490"/>
            <a:ext cx="1716233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kumimoji="1" lang="ko-Kore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CE147C-4AC2-4CC9-B1B7-E611A1BF90C0}"/>
              </a:ext>
            </a:extLst>
          </p:cNvPr>
          <p:cNvSpPr/>
          <p:nvPr/>
        </p:nvSpPr>
        <p:spPr>
          <a:xfrm>
            <a:off x="358923" y="943835"/>
            <a:ext cx="7785999" cy="4199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7389845" y="1300080"/>
            <a:ext cx="741634" cy="2903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7062923" y="1327974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50C732-AEE6-4F8F-B7B1-81353EC16515}"/>
              </a:ext>
            </a:extLst>
          </p:cNvPr>
          <p:cNvSpPr/>
          <p:nvPr/>
        </p:nvSpPr>
        <p:spPr>
          <a:xfrm>
            <a:off x="8257592" y="943835"/>
            <a:ext cx="3456234" cy="419904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로그아웃 버튼을 눌러 </a:t>
            </a:r>
            <a:r>
              <a:rPr lang="ko-KR" altLang="en-US" sz="1200" dirty="0" smtClean="0">
                <a:solidFill>
                  <a:schemeClr val="tx1"/>
                </a:solidFill>
              </a:rPr>
              <a:t> 로그아웃을 </a:t>
            </a:r>
            <a:r>
              <a:rPr lang="ko-KR" altLang="en-US" sz="1200" dirty="0">
                <a:solidFill>
                  <a:schemeClr val="tx1"/>
                </a:solidFill>
              </a:rPr>
              <a:t>할 수 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2" y="277644"/>
            <a:ext cx="51442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1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957161-C298-FF4B-8CE3-7BDBC463AFD7}"/>
              </a:ext>
            </a:extLst>
          </p:cNvPr>
          <p:cNvSpPr/>
          <p:nvPr/>
        </p:nvSpPr>
        <p:spPr>
          <a:xfrm rot="2700000">
            <a:off x="4898789" y="2134337"/>
            <a:ext cx="2411199" cy="2411199"/>
          </a:xfrm>
          <a:prstGeom prst="rect">
            <a:avLst/>
          </a:prstGeom>
          <a:solidFill>
            <a:schemeClr val="bg1">
              <a:lumMod val="85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A585FB9-F2C0-1B4A-96C1-43DE07204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2679" y="2708401"/>
            <a:ext cx="5623420" cy="740663"/>
          </a:xfrm>
        </p:spPr>
        <p:txBody>
          <a:bodyPr anchor="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kumimoji="1" lang="en-US" altLang="ko-KR" sz="4800" b="1" dirty="0">
                <a:solidFill>
                  <a:srgbClr val="EE821C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02.</a:t>
            </a:r>
            <a:endParaRPr kumimoji="1" lang="ko-Kore-KR" altLang="en-US" sz="4800" dirty="0">
              <a:solidFill>
                <a:srgbClr val="EE821C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D1B824-A8D7-984A-9895-C1B740939612}"/>
              </a:ext>
            </a:extLst>
          </p:cNvPr>
          <p:cNvSpPr/>
          <p:nvPr/>
        </p:nvSpPr>
        <p:spPr>
          <a:xfrm>
            <a:off x="5278682" y="3449064"/>
            <a:ext cx="1435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   메인</a:t>
            </a:r>
            <a:r>
              <a:rPr kumimoji="1" lang="ko-KR" altLang="en-US" dirty="0" smtClean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1"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관리</a:t>
            </a:r>
            <a:endParaRPr lang="ko-Kore-KR" altLang="en-US" dirty="0"/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0CB7A579-7B5E-0E41-AB8A-7F07686D0DF0}"/>
              </a:ext>
            </a:extLst>
          </p:cNvPr>
          <p:cNvCxnSpPr>
            <a:cxnSpLocks/>
          </p:cNvCxnSpPr>
          <p:nvPr/>
        </p:nvCxnSpPr>
        <p:spPr>
          <a:xfrm flipV="1">
            <a:off x="6096000" y="3483061"/>
            <a:ext cx="1841747" cy="156185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1F0DD311-6597-7548-9D0F-8170BB7CA304}"/>
              </a:ext>
            </a:extLst>
          </p:cNvPr>
          <p:cNvCxnSpPr>
            <a:cxnSpLocks/>
          </p:cNvCxnSpPr>
          <p:nvPr/>
        </p:nvCxnSpPr>
        <p:spPr>
          <a:xfrm flipV="1">
            <a:off x="4262642" y="1634962"/>
            <a:ext cx="1841747" cy="156185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9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23" y="943835"/>
            <a:ext cx="7772556" cy="414374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868D9A9-1D20-2B44-9365-964BBE05FB2E}"/>
              </a:ext>
            </a:extLst>
          </p:cNvPr>
          <p:cNvSpPr txBox="1">
            <a:spLocks/>
          </p:cNvSpPr>
          <p:nvPr/>
        </p:nvSpPr>
        <p:spPr>
          <a:xfrm>
            <a:off x="820202" y="349899"/>
            <a:ext cx="3564768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2000" dirty="0" err="1" smtClean="0"/>
              <a:t>메인관리</a:t>
            </a:r>
            <a:r>
              <a:rPr kumimoji="1" lang="en-US" altLang="ko-KR" sz="2000" dirty="0" smtClean="0"/>
              <a:t>-</a:t>
            </a:r>
            <a:r>
              <a:rPr kumimoji="1" lang="ko-KR" altLang="en-US" sz="2000" dirty="0" smtClean="0"/>
              <a:t>슬라이드</a:t>
            </a:r>
            <a:endParaRPr kumimoji="1" lang="ko-Kore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B1BD23F-85F4-6D4E-9EA4-28CCADB9CB57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22931" y="829363"/>
            <a:ext cx="11290895" cy="11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AD000D-7318-2B4A-89B5-AF5F963B24C7}"/>
              </a:ext>
            </a:extLst>
          </p:cNvPr>
          <p:cNvGrpSpPr/>
          <p:nvPr/>
        </p:nvGrpSpPr>
        <p:grpSpPr>
          <a:xfrm>
            <a:off x="9546671" y="716039"/>
            <a:ext cx="2167155" cy="114469"/>
            <a:chOff x="9672506" y="257620"/>
            <a:chExt cx="2167155" cy="480610"/>
          </a:xfrm>
        </p:grpSpPr>
        <p:sp>
          <p:nvSpPr>
            <p:cNvPr id="13" name="직사각형 4">
              <a:extLst>
                <a:ext uri="{FF2B5EF4-FFF2-40B4-BE49-F238E27FC236}">
                  <a16:creationId xmlns:a16="http://schemas.microsoft.com/office/drawing/2014/main" id="{70F1BB4B-9ABC-1842-87A8-2880076A3229}"/>
                </a:ext>
              </a:extLst>
            </p:cNvPr>
            <p:cNvSpPr/>
            <p:nvPr/>
          </p:nvSpPr>
          <p:spPr>
            <a:xfrm>
              <a:off x="9672506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63A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  <p:sp>
          <p:nvSpPr>
            <p:cNvPr id="12" name="직사각형 4">
              <a:extLst>
                <a:ext uri="{FF2B5EF4-FFF2-40B4-BE49-F238E27FC236}">
                  <a16:creationId xmlns:a16="http://schemas.microsoft.com/office/drawing/2014/main" id="{84D336A2-3D49-4045-BA15-E35A82635C97}"/>
                </a:ext>
              </a:extLst>
            </p:cNvPr>
            <p:cNvSpPr/>
            <p:nvPr/>
          </p:nvSpPr>
          <p:spPr>
            <a:xfrm>
              <a:off x="1005001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B82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11" name="직사각형 4">
              <a:extLst>
                <a:ext uri="{FF2B5EF4-FFF2-40B4-BE49-F238E27FC236}">
                  <a16:creationId xmlns:a16="http://schemas.microsoft.com/office/drawing/2014/main" id="{914CB1A0-E101-604D-BCA5-E8927C27B15F}"/>
                </a:ext>
              </a:extLst>
            </p:cNvPr>
            <p:cNvSpPr/>
            <p:nvPr/>
          </p:nvSpPr>
          <p:spPr>
            <a:xfrm>
              <a:off x="10360404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E82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15C9D4-2B70-064D-A020-0D8757082D2F}"/>
                </a:ext>
              </a:extLst>
            </p:cNvPr>
            <p:cNvSpPr/>
            <p:nvPr/>
          </p:nvSpPr>
          <p:spPr>
            <a:xfrm>
              <a:off x="1063724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FDCB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A2BCF5-EA69-5A4E-A7E1-C300FC312D4F}"/>
              </a:ext>
            </a:extLst>
          </p:cNvPr>
          <p:cNvSpPr txBox="1"/>
          <p:nvPr/>
        </p:nvSpPr>
        <p:spPr>
          <a:xfrm>
            <a:off x="11680270" y="633368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4</a:t>
            </a:r>
            <a:endParaRPr kumimoji="1" lang="ko-Kore-KR" altLang="en-US" sz="12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76E87AC-C467-B84D-9249-74EB414D7C09}"/>
              </a:ext>
            </a:extLst>
          </p:cNvPr>
          <p:cNvSpPr txBox="1">
            <a:spLocks/>
          </p:cNvSpPr>
          <p:nvPr/>
        </p:nvSpPr>
        <p:spPr>
          <a:xfrm>
            <a:off x="3300384" y="392490"/>
            <a:ext cx="1716233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kumimoji="1" lang="ko-Kore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CE147C-4AC2-4CC9-B1B7-E611A1BF90C0}"/>
              </a:ext>
            </a:extLst>
          </p:cNvPr>
          <p:cNvSpPr/>
          <p:nvPr/>
        </p:nvSpPr>
        <p:spPr>
          <a:xfrm>
            <a:off x="358923" y="943835"/>
            <a:ext cx="7785999" cy="4199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1632225" y="2067246"/>
            <a:ext cx="4009158" cy="575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1305303" y="1949966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50C732-AEE6-4F8F-B7B1-81353EC16515}"/>
              </a:ext>
            </a:extLst>
          </p:cNvPr>
          <p:cNvSpPr/>
          <p:nvPr/>
        </p:nvSpPr>
        <p:spPr>
          <a:xfrm>
            <a:off x="8257592" y="943835"/>
            <a:ext cx="3456234" cy="419904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슬라이드 사진을 추가합니다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슬라이드 사진을 수정합니다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슬라이드 사진을 삭제합니다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5192669" y="2898184"/>
            <a:ext cx="741634" cy="1084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6820045" y="2898184"/>
            <a:ext cx="741634" cy="1084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4809412" y="2787860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6436788" y="2787860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2" y="277644"/>
            <a:ext cx="51442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7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28" y="943835"/>
            <a:ext cx="7774994" cy="4170223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868D9A9-1D20-2B44-9365-964BBE05FB2E}"/>
              </a:ext>
            </a:extLst>
          </p:cNvPr>
          <p:cNvSpPr txBox="1">
            <a:spLocks/>
          </p:cNvSpPr>
          <p:nvPr/>
        </p:nvSpPr>
        <p:spPr>
          <a:xfrm>
            <a:off x="820202" y="349899"/>
            <a:ext cx="3564768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2000" dirty="0" err="1" smtClean="0"/>
              <a:t>메인관리</a:t>
            </a:r>
            <a:r>
              <a:rPr kumimoji="1" lang="en-US" altLang="ko-KR" sz="2000" dirty="0" smtClean="0"/>
              <a:t>-</a:t>
            </a:r>
            <a:r>
              <a:rPr kumimoji="1" lang="ko-KR" altLang="en-US" sz="2000" dirty="0" smtClean="0"/>
              <a:t>슬라이드 추가</a:t>
            </a:r>
            <a:endParaRPr kumimoji="1" lang="ko-Kore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B1BD23F-85F4-6D4E-9EA4-28CCADB9CB57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22931" y="829363"/>
            <a:ext cx="11290895" cy="11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AD000D-7318-2B4A-89B5-AF5F963B24C7}"/>
              </a:ext>
            </a:extLst>
          </p:cNvPr>
          <p:cNvGrpSpPr/>
          <p:nvPr/>
        </p:nvGrpSpPr>
        <p:grpSpPr>
          <a:xfrm>
            <a:off x="9546671" y="716039"/>
            <a:ext cx="2167155" cy="114469"/>
            <a:chOff x="9672506" y="257620"/>
            <a:chExt cx="2167155" cy="480610"/>
          </a:xfrm>
        </p:grpSpPr>
        <p:sp>
          <p:nvSpPr>
            <p:cNvPr id="13" name="직사각형 4">
              <a:extLst>
                <a:ext uri="{FF2B5EF4-FFF2-40B4-BE49-F238E27FC236}">
                  <a16:creationId xmlns:a16="http://schemas.microsoft.com/office/drawing/2014/main" id="{70F1BB4B-9ABC-1842-87A8-2880076A3229}"/>
                </a:ext>
              </a:extLst>
            </p:cNvPr>
            <p:cNvSpPr/>
            <p:nvPr/>
          </p:nvSpPr>
          <p:spPr>
            <a:xfrm>
              <a:off x="9672506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63A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  <p:sp>
          <p:nvSpPr>
            <p:cNvPr id="12" name="직사각형 4">
              <a:extLst>
                <a:ext uri="{FF2B5EF4-FFF2-40B4-BE49-F238E27FC236}">
                  <a16:creationId xmlns:a16="http://schemas.microsoft.com/office/drawing/2014/main" id="{84D336A2-3D49-4045-BA15-E35A82635C97}"/>
                </a:ext>
              </a:extLst>
            </p:cNvPr>
            <p:cNvSpPr/>
            <p:nvPr/>
          </p:nvSpPr>
          <p:spPr>
            <a:xfrm>
              <a:off x="1005001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B82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11" name="직사각형 4">
              <a:extLst>
                <a:ext uri="{FF2B5EF4-FFF2-40B4-BE49-F238E27FC236}">
                  <a16:creationId xmlns:a16="http://schemas.microsoft.com/office/drawing/2014/main" id="{914CB1A0-E101-604D-BCA5-E8927C27B15F}"/>
                </a:ext>
              </a:extLst>
            </p:cNvPr>
            <p:cNvSpPr/>
            <p:nvPr/>
          </p:nvSpPr>
          <p:spPr>
            <a:xfrm>
              <a:off x="10360404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E82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15C9D4-2B70-064D-A020-0D8757082D2F}"/>
                </a:ext>
              </a:extLst>
            </p:cNvPr>
            <p:cNvSpPr/>
            <p:nvPr/>
          </p:nvSpPr>
          <p:spPr>
            <a:xfrm>
              <a:off x="1063724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FDCB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A2BCF5-EA69-5A4E-A7E1-C300FC312D4F}"/>
              </a:ext>
            </a:extLst>
          </p:cNvPr>
          <p:cNvSpPr txBox="1"/>
          <p:nvPr/>
        </p:nvSpPr>
        <p:spPr>
          <a:xfrm>
            <a:off x="11680270" y="633368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5</a:t>
            </a:r>
            <a:endParaRPr kumimoji="1" lang="ko-Kore-KR" altLang="en-US" sz="12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76E87AC-C467-B84D-9249-74EB414D7C09}"/>
              </a:ext>
            </a:extLst>
          </p:cNvPr>
          <p:cNvSpPr txBox="1">
            <a:spLocks/>
          </p:cNvSpPr>
          <p:nvPr/>
        </p:nvSpPr>
        <p:spPr>
          <a:xfrm>
            <a:off x="3300384" y="392490"/>
            <a:ext cx="1716233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kumimoji="1" lang="ko-Kore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CE147C-4AC2-4CC9-B1B7-E611A1BF90C0}"/>
              </a:ext>
            </a:extLst>
          </p:cNvPr>
          <p:cNvSpPr/>
          <p:nvPr/>
        </p:nvSpPr>
        <p:spPr>
          <a:xfrm>
            <a:off x="358923" y="943835"/>
            <a:ext cx="7785999" cy="4199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1632225" y="2067246"/>
            <a:ext cx="4009158" cy="575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1305303" y="1949966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50C732-AEE6-4F8F-B7B1-81353EC16515}"/>
              </a:ext>
            </a:extLst>
          </p:cNvPr>
          <p:cNvSpPr/>
          <p:nvPr/>
        </p:nvSpPr>
        <p:spPr>
          <a:xfrm>
            <a:off x="8257592" y="943835"/>
            <a:ext cx="3456234" cy="419904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카메라 버튼을 눌러 슬라이드 사진을 추가합니다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1200" dirty="0" err="1" smtClean="0">
                <a:solidFill>
                  <a:schemeClr val="tx1"/>
                </a:solidFill>
              </a:rPr>
              <a:t>url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주소 입력란에 </a:t>
            </a:r>
            <a:r>
              <a:rPr lang="en-US" altLang="ko-KR" sz="1200" dirty="0" smtClean="0">
                <a:solidFill>
                  <a:schemeClr val="tx1"/>
                </a:solidFill>
              </a:rPr>
              <a:t>#</a:t>
            </a:r>
            <a:r>
              <a:rPr lang="ko-KR" altLang="en-US" sz="1200" dirty="0" smtClean="0">
                <a:solidFill>
                  <a:schemeClr val="tx1"/>
                </a:solidFill>
              </a:rPr>
              <a:t>을 입력합니다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등록버튼을 눌러 슬라이드 사진 추가를 완료합니다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1632224" y="2067246"/>
            <a:ext cx="1072229" cy="575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4899749" y="2067246"/>
            <a:ext cx="741634" cy="575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2804540" y="1949966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4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5097335" y="1949966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2" y="277644"/>
            <a:ext cx="51442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0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72" y="943835"/>
            <a:ext cx="7723443" cy="413960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5868D9A9-1D20-2B44-9365-964BBE05FB2E}"/>
              </a:ext>
            </a:extLst>
          </p:cNvPr>
          <p:cNvSpPr txBox="1">
            <a:spLocks/>
          </p:cNvSpPr>
          <p:nvPr/>
        </p:nvSpPr>
        <p:spPr>
          <a:xfrm>
            <a:off x="820202" y="349899"/>
            <a:ext cx="3564768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ko-KR" altLang="en-US" sz="2000" dirty="0" err="1" smtClean="0"/>
              <a:t>메인관리</a:t>
            </a:r>
            <a:r>
              <a:rPr kumimoji="1" lang="en-US" altLang="ko-KR" sz="2000" dirty="0" smtClean="0"/>
              <a:t>-</a:t>
            </a:r>
            <a:r>
              <a:rPr kumimoji="1" lang="ko-KR" altLang="en-US" sz="2000" dirty="0" smtClean="0"/>
              <a:t>슬라이드 수정</a:t>
            </a:r>
            <a:endParaRPr kumimoji="1" lang="ko-Kore-KR" altLang="en-US" sz="2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AB1BD23F-85F4-6D4E-9EA4-28CCADB9CB57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22931" y="829363"/>
            <a:ext cx="11290895" cy="114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AD000D-7318-2B4A-89B5-AF5F963B24C7}"/>
              </a:ext>
            </a:extLst>
          </p:cNvPr>
          <p:cNvGrpSpPr/>
          <p:nvPr/>
        </p:nvGrpSpPr>
        <p:grpSpPr>
          <a:xfrm>
            <a:off x="9546671" y="716039"/>
            <a:ext cx="2167155" cy="114469"/>
            <a:chOff x="9672506" y="257620"/>
            <a:chExt cx="2167155" cy="480610"/>
          </a:xfrm>
        </p:grpSpPr>
        <p:sp>
          <p:nvSpPr>
            <p:cNvPr id="13" name="직사각형 4">
              <a:extLst>
                <a:ext uri="{FF2B5EF4-FFF2-40B4-BE49-F238E27FC236}">
                  <a16:creationId xmlns:a16="http://schemas.microsoft.com/office/drawing/2014/main" id="{70F1BB4B-9ABC-1842-87A8-2880076A3229}"/>
                </a:ext>
              </a:extLst>
            </p:cNvPr>
            <p:cNvSpPr/>
            <p:nvPr/>
          </p:nvSpPr>
          <p:spPr>
            <a:xfrm>
              <a:off x="9672506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63A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  <p:sp>
          <p:nvSpPr>
            <p:cNvPr id="12" name="직사각형 4">
              <a:extLst>
                <a:ext uri="{FF2B5EF4-FFF2-40B4-BE49-F238E27FC236}">
                  <a16:creationId xmlns:a16="http://schemas.microsoft.com/office/drawing/2014/main" id="{84D336A2-3D49-4045-BA15-E35A82635C97}"/>
                </a:ext>
              </a:extLst>
            </p:cNvPr>
            <p:cNvSpPr/>
            <p:nvPr/>
          </p:nvSpPr>
          <p:spPr>
            <a:xfrm>
              <a:off x="1005001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B82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11" name="직사각형 4">
              <a:extLst>
                <a:ext uri="{FF2B5EF4-FFF2-40B4-BE49-F238E27FC236}">
                  <a16:creationId xmlns:a16="http://schemas.microsoft.com/office/drawing/2014/main" id="{914CB1A0-E101-604D-BCA5-E8927C27B15F}"/>
                </a:ext>
              </a:extLst>
            </p:cNvPr>
            <p:cNvSpPr/>
            <p:nvPr/>
          </p:nvSpPr>
          <p:spPr>
            <a:xfrm>
              <a:off x="10360404" y="257620"/>
              <a:ext cx="1202420" cy="480610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EE82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rgbClr val="E63A37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415C9D4-2B70-064D-A020-0D8757082D2F}"/>
                </a:ext>
              </a:extLst>
            </p:cNvPr>
            <p:cNvSpPr/>
            <p:nvPr/>
          </p:nvSpPr>
          <p:spPr>
            <a:xfrm>
              <a:off x="10637241" y="257620"/>
              <a:ext cx="1202420" cy="480609"/>
            </a:xfrm>
            <a:custGeom>
              <a:avLst/>
              <a:gdLst>
                <a:gd name="connsiteX0" fmla="*/ 0 w 2251238"/>
                <a:gd name="connsiteY0" fmla="*/ 0 h 830496"/>
                <a:gd name="connsiteX1" fmla="*/ 2251238 w 2251238"/>
                <a:gd name="connsiteY1" fmla="*/ 0 h 830496"/>
                <a:gd name="connsiteX2" fmla="*/ 2251238 w 2251238"/>
                <a:gd name="connsiteY2" fmla="*/ 830496 h 830496"/>
                <a:gd name="connsiteX3" fmla="*/ 0 w 2251238"/>
                <a:gd name="connsiteY3" fmla="*/ 830496 h 830496"/>
                <a:gd name="connsiteX4" fmla="*/ 0 w 2251238"/>
                <a:gd name="connsiteY4" fmla="*/ 0 h 830496"/>
                <a:gd name="connsiteX0" fmla="*/ 981512 w 3232750"/>
                <a:gd name="connsiteY0" fmla="*/ 0 h 838885"/>
                <a:gd name="connsiteX1" fmla="*/ 3232750 w 3232750"/>
                <a:gd name="connsiteY1" fmla="*/ 0 h 838885"/>
                <a:gd name="connsiteX2" fmla="*/ 3232750 w 3232750"/>
                <a:gd name="connsiteY2" fmla="*/ 830496 h 838885"/>
                <a:gd name="connsiteX3" fmla="*/ 0 w 3232750"/>
                <a:gd name="connsiteY3" fmla="*/ 838885 h 838885"/>
                <a:gd name="connsiteX4" fmla="*/ 981512 w 3232750"/>
                <a:gd name="connsiteY4" fmla="*/ 0 h 83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2750" h="838885">
                  <a:moveTo>
                    <a:pt x="981512" y="0"/>
                  </a:moveTo>
                  <a:lnTo>
                    <a:pt x="3232750" y="0"/>
                  </a:lnTo>
                  <a:lnTo>
                    <a:pt x="3232750" y="830496"/>
                  </a:lnTo>
                  <a:lnTo>
                    <a:pt x="0" y="838885"/>
                  </a:lnTo>
                  <a:lnTo>
                    <a:pt x="981512" y="0"/>
                  </a:lnTo>
                  <a:close/>
                </a:path>
              </a:pathLst>
            </a:custGeom>
            <a:solidFill>
              <a:srgbClr val="FDCB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rgbClr val="E63A37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7A2BCF5-EA69-5A4E-A7E1-C300FC312D4F}"/>
              </a:ext>
            </a:extLst>
          </p:cNvPr>
          <p:cNvSpPr txBox="1"/>
          <p:nvPr/>
        </p:nvSpPr>
        <p:spPr>
          <a:xfrm>
            <a:off x="11680270" y="633368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dirty="0"/>
              <a:t>6</a:t>
            </a:r>
            <a:endParaRPr kumimoji="1" lang="ko-Kore-KR" altLang="en-US" sz="12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176E87AC-C467-B84D-9249-74EB414D7C09}"/>
              </a:ext>
            </a:extLst>
          </p:cNvPr>
          <p:cNvSpPr txBox="1">
            <a:spLocks/>
          </p:cNvSpPr>
          <p:nvPr/>
        </p:nvSpPr>
        <p:spPr>
          <a:xfrm>
            <a:off x="3300384" y="392490"/>
            <a:ext cx="1716233" cy="3661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kumimoji="1" lang="ko-Kore-KR" altLang="en-US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CE147C-4AC2-4CC9-B1B7-E611A1BF90C0}"/>
              </a:ext>
            </a:extLst>
          </p:cNvPr>
          <p:cNvSpPr/>
          <p:nvPr/>
        </p:nvSpPr>
        <p:spPr>
          <a:xfrm>
            <a:off x="358923" y="943835"/>
            <a:ext cx="7785999" cy="4199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2707934" y="1949966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50C732-AEE6-4F8F-B7B1-81353EC16515}"/>
              </a:ext>
            </a:extLst>
          </p:cNvPr>
          <p:cNvSpPr/>
          <p:nvPr/>
        </p:nvSpPr>
        <p:spPr>
          <a:xfrm>
            <a:off x="8257592" y="943835"/>
            <a:ext cx="3456234" cy="419904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200" dirty="0" smtClean="0">
                <a:solidFill>
                  <a:schemeClr val="tx1"/>
                </a:solidFill>
              </a:rPr>
              <a:t>변경할 이미지를 클릭하여 수정합니다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200" dirty="0" err="1" smtClean="0">
                <a:solidFill>
                  <a:schemeClr val="tx1"/>
                </a:solidFill>
              </a:rPr>
              <a:t>적용버튼을</a:t>
            </a:r>
            <a:r>
              <a:rPr lang="ko-KR" altLang="en-US" sz="1200" dirty="0" smtClean="0">
                <a:solidFill>
                  <a:schemeClr val="tx1"/>
                </a:solidFill>
              </a:rPr>
              <a:t> 누릅니다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2764269" y="2184526"/>
            <a:ext cx="1072229" cy="575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E0C589-8F2C-4DEF-A0D1-021CE482ECAB}"/>
              </a:ext>
            </a:extLst>
          </p:cNvPr>
          <p:cNvSpPr/>
          <p:nvPr/>
        </p:nvSpPr>
        <p:spPr>
          <a:xfrm>
            <a:off x="6176074" y="2315172"/>
            <a:ext cx="633937" cy="3618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9">
            <a:extLst>
              <a:ext uri="{FF2B5EF4-FFF2-40B4-BE49-F238E27FC236}">
                <a16:creationId xmlns:a16="http://schemas.microsoft.com/office/drawing/2014/main" id="{9165708F-F0F4-4187-9D09-58C27CF10FBB}"/>
              </a:ext>
            </a:extLst>
          </p:cNvPr>
          <p:cNvSpPr/>
          <p:nvPr/>
        </p:nvSpPr>
        <p:spPr>
          <a:xfrm>
            <a:off x="6040780" y="2030435"/>
            <a:ext cx="270587" cy="23456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22" y="277644"/>
            <a:ext cx="51442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3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551</Words>
  <Application>Microsoft Office PowerPoint</Application>
  <PresentationFormat>와이드스크린</PresentationFormat>
  <Paragraphs>265</Paragraphs>
  <Slides>32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Malgun Gothic</vt:lpstr>
      <vt:lpstr>Malgun Gothic</vt:lpstr>
      <vt:lpstr>Arial</vt:lpstr>
      <vt:lpstr>Calibri</vt:lpstr>
      <vt:lpstr>Calibri Light</vt:lpstr>
      <vt:lpstr>Office 테마</vt:lpstr>
      <vt:lpstr>대길부산의전 관리자 사용 안내서</vt:lpstr>
      <vt:lpstr>PowerPoint 프레젠테이션</vt:lpstr>
      <vt:lpstr>01.</vt:lpstr>
      <vt:lpstr>PowerPoint 프레젠테이션</vt:lpstr>
      <vt:lpstr>PowerPoint 프레젠테이션</vt:lpstr>
      <vt:lpstr>02.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03.</vt:lpstr>
      <vt:lpstr>PowerPoint 프레젠테이션</vt:lpstr>
      <vt:lpstr>PowerPoint 프레젠테이션</vt:lpstr>
      <vt:lpstr>PowerPoint 프레젠테이션</vt:lpstr>
      <vt:lpstr>04.</vt:lpstr>
      <vt:lpstr>PowerPoint 프레젠테이션</vt:lpstr>
      <vt:lpstr>PowerPoint 프레젠테이션</vt:lpstr>
      <vt:lpstr>PowerPoint 프레젠테이션</vt:lpstr>
      <vt:lpstr>PowerPoint 프레젠테이션</vt:lpstr>
      <vt:lpstr>05.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Thanks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제목을여기에 와르르 입력해주세요</dc:title>
  <dc:creator>gateways2018@icloud.com</dc:creator>
  <cp:lastModifiedBy>USER</cp:lastModifiedBy>
  <cp:revision>95</cp:revision>
  <dcterms:created xsi:type="dcterms:W3CDTF">2020-11-23T00:27:12Z</dcterms:created>
  <dcterms:modified xsi:type="dcterms:W3CDTF">2022-10-17T06:24:56Z</dcterms:modified>
</cp:coreProperties>
</file>